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8.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2.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3.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4.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5.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6.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7.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8.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9.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0.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1.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2.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3.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4.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5.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7.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8.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9.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0.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1.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2.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3.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4.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35.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6.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37.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38.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3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70" r:id="rId5"/>
    <p:sldId id="262" r:id="rId6"/>
    <p:sldId id="281" r:id="rId7"/>
    <p:sldId id="330" r:id="rId8"/>
    <p:sldId id="329" r:id="rId9"/>
    <p:sldId id="315" r:id="rId10"/>
    <p:sldId id="331" r:id="rId11"/>
    <p:sldId id="282" r:id="rId12"/>
    <p:sldId id="374" r:id="rId13"/>
    <p:sldId id="316" r:id="rId14"/>
    <p:sldId id="285" r:id="rId15"/>
    <p:sldId id="317" r:id="rId16"/>
    <p:sldId id="283" r:id="rId17"/>
    <p:sldId id="318" r:id="rId18"/>
    <p:sldId id="300" r:id="rId19"/>
    <p:sldId id="332" r:id="rId20"/>
    <p:sldId id="333" r:id="rId21"/>
    <p:sldId id="334" r:id="rId22"/>
    <p:sldId id="335" r:id="rId23"/>
    <p:sldId id="336" r:id="rId24"/>
    <p:sldId id="337" r:id="rId25"/>
    <p:sldId id="338" r:id="rId26"/>
    <p:sldId id="353" r:id="rId27"/>
    <p:sldId id="354" r:id="rId28"/>
    <p:sldId id="355" r:id="rId29"/>
    <p:sldId id="356" r:id="rId30"/>
    <p:sldId id="357" r:id="rId31"/>
    <p:sldId id="358" r:id="rId32"/>
    <p:sldId id="359" r:id="rId33"/>
    <p:sldId id="339" r:id="rId34"/>
    <p:sldId id="340" r:id="rId35"/>
    <p:sldId id="341" r:id="rId36"/>
    <p:sldId id="342" r:id="rId37"/>
    <p:sldId id="343" r:id="rId38"/>
    <p:sldId id="344" r:id="rId39"/>
    <p:sldId id="345" r:id="rId40"/>
    <p:sldId id="360" r:id="rId41"/>
    <p:sldId id="361" r:id="rId42"/>
    <p:sldId id="362" r:id="rId43"/>
    <p:sldId id="363" r:id="rId44"/>
    <p:sldId id="364" r:id="rId45"/>
    <p:sldId id="365" r:id="rId46"/>
    <p:sldId id="366" r:id="rId47"/>
    <p:sldId id="346" r:id="rId48"/>
    <p:sldId id="347" r:id="rId49"/>
    <p:sldId id="348" r:id="rId50"/>
    <p:sldId id="349" r:id="rId51"/>
    <p:sldId id="350" r:id="rId52"/>
    <p:sldId id="351" r:id="rId53"/>
    <p:sldId id="352" r:id="rId54"/>
    <p:sldId id="367" r:id="rId55"/>
    <p:sldId id="368" r:id="rId56"/>
    <p:sldId id="369" r:id="rId57"/>
    <p:sldId id="370" r:id="rId58"/>
    <p:sldId id="371" r:id="rId59"/>
    <p:sldId id="372" r:id="rId60"/>
    <p:sldId id="373" r:id="rId6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572">
          <p15:clr>
            <a:srgbClr val="A4A3A4"/>
          </p15:clr>
        </p15:guide>
        <p15:guide id="3" orient="horz" pos="4020">
          <p15:clr>
            <a:srgbClr val="A4A3A4"/>
          </p15:clr>
        </p15:guide>
        <p15:guide id="4" pos="2880">
          <p15:clr>
            <a:srgbClr val="A4A3A4"/>
          </p15:clr>
        </p15:guide>
        <p15:guide id="5" pos="1338">
          <p15:clr>
            <a:srgbClr val="A4A3A4"/>
          </p15:clr>
        </p15:guide>
        <p15:guide id="6" pos="52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Bo Hansen" initials="CBH" lastIdx="3" clrIdx="0">
    <p:extLst>
      <p:ext uri="{19B8F6BF-5375-455C-9EA6-DF929625EA0E}">
        <p15:presenceInfo xmlns:p15="http://schemas.microsoft.com/office/powerpoint/2012/main" userId="S::cbh@ab-analyse.dk::162c78eb-a7dd-459f-b903-b1368eda6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09B1F-EFCF-4738-8D68-D3840B1BDBDE}" v="318" dt="2021-08-09T10:03:52.60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autoAdjust="0"/>
    <p:restoredTop sz="94660"/>
  </p:normalViewPr>
  <p:slideViewPr>
    <p:cSldViewPr showGuides="1">
      <p:cViewPr varScale="1">
        <p:scale>
          <a:sx n="162" d="100"/>
          <a:sy n="162" d="100"/>
        </p:scale>
        <p:origin x="1842" y="144"/>
      </p:cViewPr>
      <p:guideLst>
        <p:guide orient="horz" pos="2160"/>
        <p:guide orient="horz" pos="572"/>
        <p:guide orient="horz" pos="4020"/>
        <p:guide pos="2880"/>
        <p:guide pos="13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s Bo Hansen" userId="162c78eb-a7dd-459f-b903-b1368eda6423" providerId="ADAL" clId="{DBF09B1F-EFCF-4738-8D68-D3840B1BDBDE}"/>
    <pc:docChg chg="undo custSel addSld delSld modSld">
      <pc:chgData name="Claus Bo Hansen" userId="162c78eb-a7dd-459f-b903-b1368eda6423" providerId="ADAL" clId="{DBF09B1F-EFCF-4738-8D68-D3840B1BDBDE}" dt="2021-08-09T10:08:13.657" v="6788" actId="20577"/>
      <pc:docMkLst>
        <pc:docMk/>
      </pc:docMkLst>
      <pc:sldChg chg="modSp mod">
        <pc:chgData name="Claus Bo Hansen" userId="162c78eb-a7dd-459f-b903-b1368eda6423" providerId="ADAL" clId="{DBF09B1F-EFCF-4738-8D68-D3840B1BDBDE}" dt="2021-07-16T10:51:08.462" v="2190" actId="6549"/>
        <pc:sldMkLst>
          <pc:docMk/>
          <pc:sldMk cId="3770229484" sldId="262"/>
        </pc:sldMkLst>
        <pc:spChg chg="mod">
          <ac:chgData name="Claus Bo Hansen" userId="162c78eb-a7dd-459f-b903-b1368eda6423" providerId="ADAL" clId="{DBF09B1F-EFCF-4738-8D68-D3840B1BDBDE}" dt="2021-07-16T10:51:08.462" v="2190" actId="6549"/>
          <ac:spMkLst>
            <pc:docMk/>
            <pc:sldMk cId="3770229484" sldId="262"/>
            <ac:spMk id="6" creationId="{00000000-0000-0000-0000-000000000000}"/>
          </ac:spMkLst>
        </pc:spChg>
        <pc:picChg chg="mod">
          <ac:chgData name="Claus Bo Hansen" userId="162c78eb-a7dd-459f-b903-b1368eda6423" providerId="ADAL" clId="{DBF09B1F-EFCF-4738-8D68-D3840B1BDBDE}" dt="2021-07-16T10:10:18.519" v="152" actId="1036"/>
          <ac:picMkLst>
            <pc:docMk/>
            <pc:sldMk cId="3770229484" sldId="262"/>
            <ac:picMk id="19" creationId="{00000000-0000-0000-0000-000000000000}"/>
          </ac:picMkLst>
        </pc:picChg>
        <pc:picChg chg="mod">
          <ac:chgData name="Claus Bo Hansen" userId="162c78eb-a7dd-459f-b903-b1368eda6423" providerId="ADAL" clId="{DBF09B1F-EFCF-4738-8D68-D3840B1BDBDE}" dt="2021-07-16T10:10:17.378" v="150" actId="1036"/>
          <ac:picMkLst>
            <pc:docMk/>
            <pc:sldMk cId="3770229484" sldId="262"/>
            <ac:picMk id="20" creationId="{00000000-0000-0000-0000-000000000000}"/>
          </ac:picMkLst>
        </pc:picChg>
        <pc:picChg chg="mod">
          <ac:chgData name="Claus Bo Hansen" userId="162c78eb-a7dd-459f-b903-b1368eda6423" providerId="ADAL" clId="{DBF09B1F-EFCF-4738-8D68-D3840B1BDBDE}" dt="2021-07-16T10:10:16.045" v="146" actId="1035"/>
          <ac:picMkLst>
            <pc:docMk/>
            <pc:sldMk cId="3770229484" sldId="262"/>
            <ac:picMk id="23" creationId="{00000000-0000-0000-0000-000000000000}"/>
          </ac:picMkLst>
        </pc:picChg>
      </pc:sldChg>
      <pc:sldChg chg="modSp mod">
        <pc:chgData name="Claus Bo Hansen" userId="162c78eb-a7dd-459f-b903-b1368eda6423" providerId="ADAL" clId="{DBF09B1F-EFCF-4738-8D68-D3840B1BDBDE}" dt="2021-07-16T11:21:59.157" v="4008" actId="20577"/>
        <pc:sldMkLst>
          <pc:docMk/>
          <pc:sldMk cId="1855428971" sldId="270"/>
        </pc:sldMkLst>
        <pc:spChg chg="mod">
          <ac:chgData name="Claus Bo Hansen" userId="162c78eb-a7dd-459f-b903-b1368eda6423" providerId="ADAL" clId="{DBF09B1F-EFCF-4738-8D68-D3840B1BDBDE}" dt="2021-07-16T10:07:42.562" v="5" actId="20577"/>
          <ac:spMkLst>
            <pc:docMk/>
            <pc:sldMk cId="1855428971" sldId="270"/>
            <ac:spMk id="12" creationId="{00000000-0000-0000-0000-000000000000}"/>
          </ac:spMkLst>
        </pc:spChg>
        <pc:spChg chg="mod">
          <ac:chgData name="Claus Bo Hansen" userId="162c78eb-a7dd-459f-b903-b1368eda6423" providerId="ADAL" clId="{DBF09B1F-EFCF-4738-8D68-D3840B1BDBDE}" dt="2021-07-16T11:21:59.157" v="4008" actId="20577"/>
          <ac:spMkLst>
            <pc:docMk/>
            <pc:sldMk cId="1855428971" sldId="270"/>
            <ac:spMk id="13" creationId="{00000000-0000-0000-0000-000000000000}"/>
          </ac:spMkLst>
        </pc:spChg>
      </pc:sldChg>
      <pc:sldChg chg="addSp delSp modSp mod">
        <pc:chgData name="Claus Bo Hansen" userId="162c78eb-a7dd-459f-b903-b1368eda6423" providerId="ADAL" clId="{DBF09B1F-EFCF-4738-8D68-D3840B1BDBDE}" dt="2021-07-16T11:23:20.806" v="4010" actId="27918"/>
        <pc:sldMkLst>
          <pc:docMk/>
          <pc:sldMk cId="1676992491" sldId="281"/>
        </pc:sldMkLst>
        <pc:spChg chg="add mod">
          <ac:chgData name="Claus Bo Hansen" userId="162c78eb-a7dd-459f-b903-b1368eda6423" providerId="ADAL" clId="{DBF09B1F-EFCF-4738-8D68-D3840B1BDBDE}" dt="2021-07-16T10:12:40.429" v="163" actId="1076"/>
          <ac:spMkLst>
            <pc:docMk/>
            <pc:sldMk cId="1676992491" sldId="281"/>
            <ac:spMk id="2" creationId="{8CAC4B87-4A0A-453D-8C84-00C8980D00CD}"/>
          </ac:spMkLst>
        </pc:spChg>
        <pc:spChg chg="mod">
          <ac:chgData name="Claus Bo Hansen" userId="162c78eb-a7dd-459f-b903-b1368eda6423" providerId="ADAL" clId="{DBF09B1F-EFCF-4738-8D68-D3840B1BDBDE}" dt="2021-07-16T10:21:33.612" v="649" actId="20577"/>
          <ac:spMkLst>
            <pc:docMk/>
            <pc:sldMk cId="1676992491" sldId="281"/>
            <ac:spMk id="7" creationId="{00000000-0000-0000-0000-000000000000}"/>
          </ac:spMkLst>
        </pc:spChg>
        <pc:spChg chg="mod">
          <ac:chgData name="Claus Bo Hansen" userId="162c78eb-a7dd-459f-b903-b1368eda6423" providerId="ADAL" clId="{DBF09B1F-EFCF-4738-8D68-D3840B1BDBDE}" dt="2021-07-16T10:13:04.926" v="172" actId="14100"/>
          <ac:spMkLst>
            <pc:docMk/>
            <pc:sldMk cId="1676992491" sldId="281"/>
            <ac:spMk id="11" creationId="{00000000-0000-0000-0000-000000000000}"/>
          </ac:spMkLst>
        </pc:spChg>
        <pc:spChg chg="mod">
          <ac:chgData name="Claus Bo Hansen" userId="162c78eb-a7dd-459f-b903-b1368eda6423" providerId="ADAL" clId="{DBF09B1F-EFCF-4738-8D68-D3840B1BDBDE}" dt="2021-07-16T10:18:22.408" v="505" actId="6549"/>
          <ac:spMkLst>
            <pc:docMk/>
            <pc:sldMk cId="1676992491" sldId="281"/>
            <ac:spMk id="14" creationId="{00000000-0000-0000-0000-000000000000}"/>
          </ac:spMkLst>
        </pc:spChg>
        <pc:spChg chg="add mod">
          <ac:chgData name="Claus Bo Hansen" userId="162c78eb-a7dd-459f-b903-b1368eda6423" providerId="ADAL" clId="{DBF09B1F-EFCF-4738-8D68-D3840B1BDBDE}" dt="2021-07-16T10:12:57.052" v="171" actId="14100"/>
          <ac:spMkLst>
            <pc:docMk/>
            <pc:sldMk cId="1676992491" sldId="281"/>
            <ac:spMk id="19" creationId="{3ACB72B1-5FF8-4283-9396-2D8A03EB52A9}"/>
          </ac:spMkLst>
        </pc:spChg>
        <pc:graphicFrameChg chg="add mod">
          <ac:chgData name="Claus Bo Hansen" userId="162c78eb-a7dd-459f-b903-b1368eda6423" providerId="ADAL" clId="{DBF09B1F-EFCF-4738-8D68-D3840B1BDBDE}" dt="2021-07-16T10:12:24.608" v="157" actId="1076"/>
          <ac:graphicFrameMkLst>
            <pc:docMk/>
            <pc:sldMk cId="1676992491" sldId="281"/>
            <ac:graphicFrameMk id="13" creationId="{3E1CCF8A-7E3D-4783-9163-13A48E8779CB}"/>
          </ac:graphicFrameMkLst>
        </pc:graphicFrameChg>
        <pc:graphicFrameChg chg="del">
          <ac:chgData name="Claus Bo Hansen" userId="162c78eb-a7dd-459f-b903-b1368eda6423" providerId="ADAL" clId="{DBF09B1F-EFCF-4738-8D68-D3840B1BDBDE}" dt="2021-07-16T10:12:14.023" v="153" actId="478"/>
          <ac:graphicFrameMkLst>
            <pc:docMk/>
            <pc:sldMk cId="1676992491" sldId="281"/>
            <ac:graphicFrameMk id="17" creationId="{0E9C8DBF-51EA-4020-BA48-A15950A1F907}"/>
          </ac:graphicFrameMkLst>
        </pc:graphicFrameChg>
        <pc:graphicFrameChg chg="add mod">
          <ac:chgData name="Claus Bo Hansen" userId="162c78eb-a7dd-459f-b903-b1368eda6423" providerId="ADAL" clId="{DBF09B1F-EFCF-4738-8D68-D3840B1BDBDE}" dt="2021-07-16T10:12:24.608" v="157" actId="1076"/>
          <ac:graphicFrameMkLst>
            <pc:docMk/>
            <pc:sldMk cId="1676992491" sldId="281"/>
            <ac:graphicFrameMk id="18" creationId="{CFCBEEFB-9C32-4B14-83F8-7ED29A27C5C1}"/>
          </ac:graphicFrameMkLst>
        </pc:graphicFrameChg>
      </pc:sldChg>
      <pc:sldChg chg="addSp delSp modSp mod">
        <pc:chgData name="Claus Bo Hansen" userId="162c78eb-a7dd-459f-b903-b1368eda6423" providerId="ADAL" clId="{DBF09B1F-EFCF-4738-8D68-D3840B1BDBDE}" dt="2021-07-16T11:23:25.544" v="4016" actId="27918"/>
        <pc:sldMkLst>
          <pc:docMk/>
          <pc:sldMk cId="1676992491" sldId="282"/>
        </pc:sldMkLst>
        <pc:spChg chg="mod">
          <ac:chgData name="Claus Bo Hansen" userId="162c78eb-a7dd-459f-b903-b1368eda6423" providerId="ADAL" clId="{DBF09B1F-EFCF-4738-8D68-D3840B1BDBDE}" dt="2021-07-16T10:40:32.171" v="1476" actId="20577"/>
          <ac:spMkLst>
            <pc:docMk/>
            <pc:sldMk cId="1676992491" sldId="282"/>
            <ac:spMk id="7" creationId="{00000000-0000-0000-0000-000000000000}"/>
          </ac:spMkLst>
        </pc:spChg>
        <pc:spChg chg="mod">
          <ac:chgData name="Claus Bo Hansen" userId="162c78eb-a7dd-459f-b903-b1368eda6423" providerId="ADAL" clId="{DBF09B1F-EFCF-4738-8D68-D3840B1BDBDE}" dt="2021-07-16T10:50:23.801" v="2149" actId="14100"/>
          <ac:spMkLst>
            <pc:docMk/>
            <pc:sldMk cId="1676992491" sldId="282"/>
            <ac:spMk id="11" creationId="{00000000-0000-0000-0000-000000000000}"/>
          </ac:spMkLst>
        </pc:spChg>
        <pc:spChg chg="mod">
          <ac:chgData name="Claus Bo Hansen" userId="162c78eb-a7dd-459f-b903-b1368eda6423" providerId="ADAL" clId="{DBF09B1F-EFCF-4738-8D68-D3840B1BDBDE}" dt="2021-07-16T10:43:39.689" v="1758" actId="6549"/>
          <ac:spMkLst>
            <pc:docMk/>
            <pc:sldMk cId="1676992491" sldId="282"/>
            <ac:spMk id="14" creationId="{00000000-0000-0000-0000-000000000000}"/>
          </ac:spMkLst>
        </pc:spChg>
        <pc:spChg chg="add mod">
          <ac:chgData name="Claus Bo Hansen" userId="162c78eb-a7dd-459f-b903-b1368eda6423" providerId="ADAL" clId="{DBF09B1F-EFCF-4738-8D68-D3840B1BDBDE}" dt="2021-07-16T10:50:39.588" v="2161" actId="14100"/>
          <ac:spMkLst>
            <pc:docMk/>
            <pc:sldMk cId="1676992491" sldId="282"/>
            <ac:spMk id="18" creationId="{493131B5-CCEE-49EA-802F-1F91B158FBA2}"/>
          </ac:spMkLst>
        </pc:spChg>
        <pc:graphicFrameChg chg="del">
          <ac:chgData name="Claus Bo Hansen" userId="162c78eb-a7dd-459f-b903-b1368eda6423" providerId="ADAL" clId="{DBF09B1F-EFCF-4738-8D68-D3840B1BDBDE}" dt="2021-07-16T10:39:43.110" v="1395" actId="478"/>
          <ac:graphicFrameMkLst>
            <pc:docMk/>
            <pc:sldMk cId="1676992491" sldId="282"/>
            <ac:graphicFrameMk id="3" creationId="{40DBB322-253D-4813-B903-D9F80AEDACEF}"/>
          </ac:graphicFrameMkLst>
        </pc:graphicFrameChg>
        <pc:graphicFrameChg chg="del">
          <ac:chgData name="Claus Bo Hansen" userId="162c78eb-a7dd-459f-b903-b1368eda6423" providerId="ADAL" clId="{DBF09B1F-EFCF-4738-8D68-D3840B1BDBDE}" dt="2021-07-16T10:39:41.666" v="1394" actId="478"/>
          <ac:graphicFrameMkLst>
            <pc:docMk/>
            <pc:sldMk cId="1676992491" sldId="282"/>
            <ac:graphicFrameMk id="13" creationId="{2AEA704F-9AF2-4C7F-B91A-0701AC42D312}"/>
          </ac:graphicFrameMkLst>
        </pc:graphicFrameChg>
        <pc:graphicFrameChg chg="add mod">
          <ac:chgData name="Claus Bo Hansen" userId="162c78eb-a7dd-459f-b903-b1368eda6423" providerId="ADAL" clId="{DBF09B1F-EFCF-4738-8D68-D3840B1BDBDE}" dt="2021-07-16T10:42:44.050" v="1642" actId="255"/>
          <ac:graphicFrameMkLst>
            <pc:docMk/>
            <pc:sldMk cId="1676992491" sldId="282"/>
            <ac:graphicFrameMk id="17" creationId="{6A996051-DC32-41C2-95F5-CF7BB25A1332}"/>
          </ac:graphicFrameMkLst>
        </pc:graphicFrameChg>
      </pc:sldChg>
      <pc:sldChg chg="addSp delSp modSp mod">
        <pc:chgData name="Claus Bo Hansen" userId="162c78eb-a7dd-459f-b903-b1368eda6423" providerId="ADAL" clId="{DBF09B1F-EFCF-4738-8D68-D3840B1BDBDE}" dt="2021-07-16T11:23:25.631" v="4020" actId="27918"/>
        <pc:sldMkLst>
          <pc:docMk/>
          <pc:sldMk cId="1676992491" sldId="283"/>
        </pc:sldMkLst>
        <pc:spChg chg="mod">
          <ac:chgData name="Claus Bo Hansen" userId="162c78eb-a7dd-459f-b903-b1368eda6423" providerId="ADAL" clId="{DBF09B1F-EFCF-4738-8D68-D3840B1BDBDE}" dt="2021-07-16T11:06:09.329" v="3221" actId="20577"/>
          <ac:spMkLst>
            <pc:docMk/>
            <pc:sldMk cId="1676992491" sldId="283"/>
            <ac:spMk id="7" creationId="{00000000-0000-0000-0000-000000000000}"/>
          </ac:spMkLst>
        </pc:spChg>
        <pc:spChg chg="mod">
          <ac:chgData name="Claus Bo Hansen" userId="162c78eb-a7dd-459f-b903-b1368eda6423" providerId="ADAL" clId="{DBF09B1F-EFCF-4738-8D68-D3840B1BDBDE}" dt="2021-07-16T11:06:42.936" v="3227" actId="14100"/>
          <ac:spMkLst>
            <pc:docMk/>
            <pc:sldMk cId="1676992491" sldId="283"/>
            <ac:spMk id="11" creationId="{00000000-0000-0000-0000-000000000000}"/>
          </ac:spMkLst>
        </pc:spChg>
        <pc:spChg chg="mod">
          <ac:chgData name="Claus Bo Hansen" userId="162c78eb-a7dd-459f-b903-b1368eda6423" providerId="ADAL" clId="{DBF09B1F-EFCF-4738-8D68-D3840B1BDBDE}" dt="2021-07-16T11:08:03.448" v="3352" actId="20577"/>
          <ac:spMkLst>
            <pc:docMk/>
            <pc:sldMk cId="1676992491" sldId="283"/>
            <ac:spMk id="14" creationId="{00000000-0000-0000-0000-000000000000}"/>
          </ac:spMkLst>
        </pc:spChg>
        <pc:spChg chg="add mod">
          <ac:chgData name="Claus Bo Hansen" userId="162c78eb-a7dd-459f-b903-b1368eda6423" providerId="ADAL" clId="{DBF09B1F-EFCF-4738-8D68-D3840B1BDBDE}" dt="2021-07-16T11:05:50.160" v="3183" actId="20577"/>
          <ac:spMkLst>
            <pc:docMk/>
            <pc:sldMk cId="1676992491" sldId="283"/>
            <ac:spMk id="17" creationId="{196E3F8A-408B-4A19-A131-36DED175BE4B}"/>
          </ac:spMkLst>
        </pc:spChg>
        <pc:graphicFrameChg chg="add mod modGraphic">
          <ac:chgData name="Claus Bo Hansen" userId="162c78eb-a7dd-459f-b903-b1368eda6423" providerId="ADAL" clId="{DBF09B1F-EFCF-4738-8D68-D3840B1BDBDE}" dt="2021-07-16T11:07:10.341" v="3234" actId="113"/>
          <ac:graphicFrameMkLst>
            <pc:docMk/>
            <pc:sldMk cId="1676992491" sldId="283"/>
            <ac:graphicFrameMk id="2" creationId="{E20B3A50-6BC1-4B46-AE59-A98D21F6B212}"/>
          </ac:graphicFrameMkLst>
        </pc:graphicFrameChg>
        <pc:graphicFrameChg chg="del">
          <ac:chgData name="Claus Bo Hansen" userId="162c78eb-a7dd-459f-b903-b1368eda6423" providerId="ADAL" clId="{DBF09B1F-EFCF-4738-8D68-D3840B1BDBDE}" dt="2021-07-16T11:04:53.843" v="3176" actId="478"/>
          <ac:graphicFrameMkLst>
            <pc:docMk/>
            <pc:sldMk cId="1676992491" sldId="283"/>
            <ac:graphicFrameMk id="13" creationId="{058E144E-A1C3-4BD3-9322-3489A99EF5CC}"/>
          </ac:graphicFrameMkLst>
        </pc:graphicFrameChg>
        <pc:graphicFrameChg chg="add mod">
          <ac:chgData name="Claus Bo Hansen" userId="162c78eb-a7dd-459f-b903-b1368eda6423" providerId="ADAL" clId="{DBF09B1F-EFCF-4738-8D68-D3840B1BDBDE}" dt="2021-07-16T11:06:37.183" v="3226" actId="14100"/>
          <ac:graphicFrameMkLst>
            <pc:docMk/>
            <pc:sldMk cId="1676992491" sldId="283"/>
            <ac:graphicFrameMk id="18" creationId="{C31FC6C8-855A-4A37-8E7B-B44E61B8DB27}"/>
          </ac:graphicFrameMkLst>
        </pc:graphicFrameChg>
      </pc:sldChg>
      <pc:sldChg chg="addSp delSp modSp mod">
        <pc:chgData name="Claus Bo Hansen" userId="162c78eb-a7dd-459f-b903-b1368eda6423" providerId="ADAL" clId="{DBF09B1F-EFCF-4738-8D68-D3840B1BDBDE}" dt="2021-07-16T11:23:59.551" v="4025"/>
        <pc:sldMkLst>
          <pc:docMk/>
          <pc:sldMk cId="1676992491" sldId="285"/>
        </pc:sldMkLst>
        <pc:spChg chg="mod">
          <ac:chgData name="Claus Bo Hansen" userId="162c78eb-a7dd-459f-b903-b1368eda6423" providerId="ADAL" clId="{DBF09B1F-EFCF-4738-8D68-D3840B1BDBDE}" dt="2021-07-16T10:59:35.791" v="2792" actId="20577"/>
          <ac:spMkLst>
            <pc:docMk/>
            <pc:sldMk cId="1676992491" sldId="285"/>
            <ac:spMk id="7" creationId="{00000000-0000-0000-0000-000000000000}"/>
          </ac:spMkLst>
        </pc:spChg>
        <pc:spChg chg="mod">
          <ac:chgData name="Claus Bo Hansen" userId="162c78eb-a7dd-459f-b903-b1368eda6423" providerId="ADAL" clId="{DBF09B1F-EFCF-4738-8D68-D3840B1BDBDE}" dt="2021-07-16T10:58:22.557" v="2684" actId="14100"/>
          <ac:spMkLst>
            <pc:docMk/>
            <pc:sldMk cId="1676992491" sldId="285"/>
            <ac:spMk id="11" creationId="{00000000-0000-0000-0000-000000000000}"/>
          </ac:spMkLst>
        </pc:spChg>
        <pc:spChg chg="mod">
          <ac:chgData name="Claus Bo Hansen" userId="162c78eb-a7dd-459f-b903-b1368eda6423" providerId="ADAL" clId="{DBF09B1F-EFCF-4738-8D68-D3840B1BDBDE}" dt="2021-07-16T11:00:12.647" v="2812" actId="20577"/>
          <ac:spMkLst>
            <pc:docMk/>
            <pc:sldMk cId="1676992491" sldId="285"/>
            <ac:spMk id="14" creationId="{00000000-0000-0000-0000-000000000000}"/>
          </ac:spMkLst>
        </pc:spChg>
        <pc:graphicFrameChg chg="add mod modGraphic">
          <ac:chgData name="Claus Bo Hansen" userId="162c78eb-a7dd-459f-b903-b1368eda6423" providerId="ADAL" clId="{DBF09B1F-EFCF-4738-8D68-D3840B1BDBDE}" dt="2021-07-16T11:23:59.551" v="4025"/>
          <ac:graphicFrameMkLst>
            <pc:docMk/>
            <pc:sldMk cId="1676992491" sldId="285"/>
            <ac:graphicFrameMk id="2" creationId="{3F30DD0D-645A-4C8F-9B6C-C5550EAA5789}"/>
          </ac:graphicFrameMkLst>
        </pc:graphicFrameChg>
        <pc:graphicFrameChg chg="add mod">
          <ac:chgData name="Claus Bo Hansen" userId="162c78eb-a7dd-459f-b903-b1368eda6423" providerId="ADAL" clId="{DBF09B1F-EFCF-4738-8D68-D3840B1BDBDE}" dt="2021-07-16T10:57:27.205" v="2566" actId="14100"/>
          <ac:graphicFrameMkLst>
            <pc:docMk/>
            <pc:sldMk cId="1676992491" sldId="285"/>
            <ac:graphicFrameMk id="13" creationId="{147ABF43-2C08-4357-B8DD-EDB3664B3D86}"/>
          </ac:graphicFrameMkLst>
        </pc:graphicFrameChg>
        <pc:graphicFrameChg chg="del">
          <ac:chgData name="Claus Bo Hansen" userId="162c78eb-a7dd-459f-b903-b1368eda6423" providerId="ADAL" clId="{DBF09B1F-EFCF-4738-8D68-D3840B1BDBDE}" dt="2021-07-16T10:56:55.628" v="2561" actId="478"/>
          <ac:graphicFrameMkLst>
            <pc:docMk/>
            <pc:sldMk cId="1676992491" sldId="285"/>
            <ac:graphicFrameMk id="17" creationId="{84318F6D-57D4-4D69-AB49-E488CB35FE5C}"/>
          </ac:graphicFrameMkLst>
        </pc:graphicFrameChg>
      </pc:sldChg>
      <pc:sldChg chg="addSp delSp modSp mod">
        <pc:chgData name="Claus Bo Hansen" userId="162c78eb-a7dd-459f-b903-b1368eda6423" providerId="ADAL" clId="{DBF09B1F-EFCF-4738-8D68-D3840B1BDBDE}" dt="2021-07-16T11:20:12.672" v="4002" actId="14100"/>
        <pc:sldMkLst>
          <pc:docMk/>
          <pc:sldMk cId="3157070105" sldId="300"/>
        </pc:sldMkLst>
        <pc:spChg chg="mod">
          <ac:chgData name="Claus Bo Hansen" userId="162c78eb-a7dd-459f-b903-b1368eda6423" providerId="ADAL" clId="{DBF09B1F-EFCF-4738-8D68-D3840B1BDBDE}" dt="2021-07-16T11:12:55.861" v="3667" actId="20577"/>
          <ac:spMkLst>
            <pc:docMk/>
            <pc:sldMk cId="3157070105" sldId="300"/>
            <ac:spMk id="7" creationId="{00000000-0000-0000-0000-000000000000}"/>
          </ac:spMkLst>
        </pc:spChg>
        <pc:spChg chg="mod">
          <ac:chgData name="Claus Bo Hansen" userId="162c78eb-a7dd-459f-b903-b1368eda6423" providerId="ADAL" clId="{DBF09B1F-EFCF-4738-8D68-D3840B1BDBDE}" dt="2021-07-16T11:20:12.672" v="4002" actId="14100"/>
          <ac:spMkLst>
            <pc:docMk/>
            <pc:sldMk cId="3157070105" sldId="300"/>
            <ac:spMk id="14" creationId="{00000000-0000-0000-0000-000000000000}"/>
          </ac:spMkLst>
        </pc:spChg>
        <pc:graphicFrameChg chg="add mod">
          <ac:chgData name="Claus Bo Hansen" userId="162c78eb-a7dd-459f-b903-b1368eda6423" providerId="ADAL" clId="{DBF09B1F-EFCF-4738-8D68-D3840B1BDBDE}" dt="2021-07-16T11:17:31.863" v="3672" actId="14100"/>
          <ac:graphicFrameMkLst>
            <pc:docMk/>
            <pc:sldMk cId="3157070105" sldId="300"/>
            <ac:graphicFrameMk id="13" creationId="{73EE372E-B407-4C5A-91C1-605BBBB0A039}"/>
          </ac:graphicFrameMkLst>
        </pc:graphicFrameChg>
        <pc:graphicFrameChg chg="del">
          <ac:chgData name="Claus Bo Hansen" userId="162c78eb-a7dd-459f-b903-b1368eda6423" providerId="ADAL" clId="{DBF09B1F-EFCF-4738-8D68-D3840B1BDBDE}" dt="2021-07-16T11:10:49.550" v="3552" actId="478"/>
          <ac:graphicFrameMkLst>
            <pc:docMk/>
            <pc:sldMk cId="3157070105" sldId="300"/>
            <ac:graphicFrameMk id="17" creationId="{7E80421F-60DC-4E71-A686-868F649E2AFE}"/>
          </ac:graphicFrameMkLst>
        </pc:graphicFrameChg>
      </pc:sldChg>
      <pc:sldChg chg="del">
        <pc:chgData name="Claus Bo Hansen" userId="162c78eb-a7dd-459f-b903-b1368eda6423" providerId="ADAL" clId="{DBF09B1F-EFCF-4738-8D68-D3840B1BDBDE}" dt="2021-07-16T11:10:46.691" v="3551" actId="47"/>
        <pc:sldMkLst>
          <pc:docMk/>
          <pc:sldMk cId="2010053800" sldId="301"/>
        </pc:sldMkLst>
      </pc:sldChg>
      <pc:sldChg chg="del">
        <pc:chgData name="Claus Bo Hansen" userId="162c78eb-a7dd-459f-b903-b1368eda6423" providerId="ADAL" clId="{DBF09B1F-EFCF-4738-8D68-D3840B1BDBDE}" dt="2021-07-16T11:10:46.691" v="3551" actId="47"/>
        <pc:sldMkLst>
          <pc:docMk/>
          <pc:sldMk cId="1332899431" sldId="302"/>
        </pc:sldMkLst>
      </pc:sldChg>
      <pc:sldChg chg="del">
        <pc:chgData name="Claus Bo Hansen" userId="162c78eb-a7dd-459f-b903-b1368eda6423" providerId="ADAL" clId="{DBF09B1F-EFCF-4738-8D68-D3840B1BDBDE}" dt="2021-07-16T11:10:46.691" v="3551" actId="47"/>
        <pc:sldMkLst>
          <pc:docMk/>
          <pc:sldMk cId="1788004950" sldId="303"/>
        </pc:sldMkLst>
      </pc:sldChg>
      <pc:sldChg chg="del">
        <pc:chgData name="Claus Bo Hansen" userId="162c78eb-a7dd-459f-b903-b1368eda6423" providerId="ADAL" clId="{DBF09B1F-EFCF-4738-8D68-D3840B1BDBDE}" dt="2021-07-16T11:10:46.691" v="3551" actId="47"/>
        <pc:sldMkLst>
          <pc:docMk/>
          <pc:sldMk cId="2531056248" sldId="304"/>
        </pc:sldMkLst>
      </pc:sldChg>
      <pc:sldChg chg="del">
        <pc:chgData name="Claus Bo Hansen" userId="162c78eb-a7dd-459f-b903-b1368eda6423" providerId="ADAL" clId="{DBF09B1F-EFCF-4738-8D68-D3840B1BDBDE}" dt="2021-07-16T11:10:46.691" v="3551" actId="47"/>
        <pc:sldMkLst>
          <pc:docMk/>
          <pc:sldMk cId="790217991" sldId="305"/>
        </pc:sldMkLst>
      </pc:sldChg>
      <pc:sldChg chg="del">
        <pc:chgData name="Claus Bo Hansen" userId="162c78eb-a7dd-459f-b903-b1368eda6423" providerId="ADAL" clId="{DBF09B1F-EFCF-4738-8D68-D3840B1BDBDE}" dt="2021-07-16T11:10:46.691" v="3551" actId="47"/>
        <pc:sldMkLst>
          <pc:docMk/>
          <pc:sldMk cId="3007488011" sldId="306"/>
        </pc:sldMkLst>
      </pc:sldChg>
      <pc:sldChg chg="del">
        <pc:chgData name="Claus Bo Hansen" userId="162c78eb-a7dd-459f-b903-b1368eda6423" providerId="ADAL" clId="{DBF09B1F-EFCF-4738-8D68-D3840B1BDBDE}" dt="2021-07-16T11:10:46.691" v="3551" actId="47"/>
        <pc:sldMkLst>
          <pc:docMk/>
          <pc:sldMk cId="4257452985" sldId="307"/>
        </pc:sldMkLst>
      </pc:sldChg>
      <pc:sldChg chg="del">
        <pc:chgData name="Claus Bo Hansen" userId="162c78eb-a7dd-459f-b903-b1368eda6423" providerId="ADAL" clId="{DBF09B1F-EFCF-4738-8D68-D3840B1BDBDE}" dt="2021-07-16T11:10:46.691" v="3551" actId="47"/>
        <pc:sldMkLst>
          <pc:docMk/>
          <pc:sldMk cId="1037498305" sldId="308"/>
        </pc:sldMkLst>
      </pc:sldChg>
      <pc:sldChg chg="del">
        <pc:chgData name="Claus Bo Hansen" userId="162c78eb-a7dd-459f-b903-b1368eda6423" providerId="ADAL" clId="{DBF09B1F-EFCF-4738-8D68-D3840B1BDBDE}" dt="2021-07-16T11:10:46.691" v="3551" actId="47"/>
        <pc:sldMkLst>
          <pc:docMk/>
          <pc:sldMk cId="1031285933" sldId="309"/>
        </pc:sldMkLst>
      </pc:sldChg>
      <pc:sldChg chg="del">
        <pc:chgData name="Claus Bo Hansen" userId="162c78eb-a7dd-459f-b903-b1368eda6423" providerId="ADAL" clId="{DBF09B1F-EFCF-4738-8D68-D3840B1BDBDE}" dt="2021-07-16T11:10:46.691" v="3551" actId="47"/>
        <pc:sldMkLst>
          <pc:docMk/>
          <pc:sldMk cId="738714423" sldId="310"/>
        </pc:sldMkLst>
      </pc:sldChg>
      <pc:sldChg chg="del">
        <pc:chgData name="Claus Bo Hansen" userId="162c78eb-a7dd-459f-b903-b1368eda6423" providerId="ADAL" clId="{DBF09B1F-EFCF-4738-8D68-D3840B1BDBDE}" dt="2021-07-16T11:10:46.691" v="3551" actId="47"/>
        <pc:sldMkLst>
          <pc:docMk/>
          <pc:sldMk cId="682400909" sldId="311"/>
        </pc:sldMkLst>
      </pc:sldChg>
      <pc:sldChg chg="del">
        <pc:chgData name="Claus Bo Hansen" userId="162c78eb-a7dd-459f-b903-b1368eda6423" providerId="ADAL" clId="{DBF09B1F-EFCF-4738-8D68-D3840B1BDBDE}" dt="2021-07-16T11:10:46.691" v="3551" actId="47"/>
        <pc:sldMkLst>
          <pc:docMk/>
          <pc:sldMk cId="1333791209" sldId="312"/>
        </pc:sldMkLst>
      </pc:sldChg>
      <pc:sldChg chg="del">
        <pc:chgData name="Claus Bo Hansen" userId="162c78eb-a7dd-459f-b903-b1368eda6423" providerId="ADAL" clId="{DBF09B1F-EFCF-4738-8D68-D3840B1BDBDE}" dt="2021-07-16T11:10:46.691" v="3551" actId="47"/>
        <pc:sldMkLst>
          <pc:docMk/>
          <pc:sldMk cId="2726615627" sldId="313"/>
        </pc:sldMkLst>
      </pc:sldChg>
      <pc:sldChg chg="del">
        <pc:chgData name="Claus Bo Hansen" userId="162c78eb-a7dd-459f-b903-b1368eda6423" providerId="ADAL" clId="{DBF09B1F-EFCF-4738-8D68-D3840B1BDBDE}" dt="2021-07-16T11:10:46.691" v="3551" actId="47"/>
        <pc:sldMkLst>
          <pc:docMk/>
          <pc:sldMk cId="1621216378" sldId="314"/>
        </pc:sldMkLst>
      </pc:sldChg>
      <pc:sldChg chg="addSp delSp modSp mod">
        <pc:chgData name="Claus Bo Hansen" userId="162c78eb-a7dd-459f-b903-b1368eda6423" providerId="ADAL" clId="{DBF09B1F-EFCF-4738-8D68-D3840B1BDBDE}" dt="2021-07-16T11:23:41.266" v="4023"/>
        <pc:sldMkLst>
          <pc:docMk/>
          <pc:sldMk cId="142963222" sldId="315"/>
        </pc:sldMkLst>
        <pc:spChg chg="mod">
          <ac:chgData name="Claus Bo Hansen" userId="162c78eb-a7dd-459f-b903-b1368eda6423" providerId="ADAL" clId="{DBF09B1F-EFCF-4738-8D68-D3840B1BDBDE}" dt="2021-07-16T10:28:22.237" v="1009" actId="20577"/>
          <ac:spMkLst>
            <pc:docMk/>
            <pc:sldMk cId="142963222" sldId="315"/>
            <ac:spMk id="7" creationId="{00000000-0000-0000-0000-000000000000}"/>
          </ac:spMkLst>
        </pc:spChg>
        <pc:spChg chg="mod">
          <ac:chgData name="Claus Bo Hansen" userId="162c78eb-a7dd-459f-b903-b1368eda6423" providerId="ADAL" clId="{DBF09B1F-EFCF-4738-8D68-D3840B1BDBDE}" dt="2021-07-16T10:33:26.326" v="1191" actId="6549"/>
          <ac:spMkLst>
            <pc:docMk/>
            <pc:sldMk cId="142963222" sldId="315"/>
            <ac:spMk id="11" creationId="{00000000-0000-0000-0000-000000000000}"/>
          </ac:spMkLst>
        </pc:spChg>
        <pc:spChg chg="mod">
          <ac:chgData name="Claus Bo Hansen" userId="162c78eb-a7dd-459f-b903-b1368eda6423" providerId="ADAL" clId="{DBF09B1F-EFCF-4738-8D68-D3840B1BDBDE}" dt="2021-07-16T10:37:50.726" v="1393" actId="20577"/>
          <ac:spMkLst>
            <pc:docMk/>
            <pc:sldMk cId="142963222" sldId="315"/>
            <ac:spMk id="14" creationId="{00000000-0000-0000-0000-000000000000}"/>
          </ac:spMkLst>
        </pc:spChg>
        <pc:spChg chg="add mod">
          <ac:chgData name="Claus Bo Hansen" userId="162c78eb-a7dd-459f-b903-b1368eda6423" providerId="ADAL" clId="{DBF09B1F-EFCF-4738-8D68-D3840B1BDBDE}" dt="2021-07-16T10:31:01.543" v="1035" actId="14100"/>
          <ac:spMkLst>
            <pc:docMk/>
            <pc:sldMk cId="142963222" sldId="315"/>
            <ac:spMk id="18" creationId="{744AE644-A593-4FD7-87A9-AE8FA98E368B}"/>
          </ac:spMkLst>
        </pc:spChg>
        <pc:graphicFrameChg chg="add mod modGraphic">
          <ac:chgData name="Claus Bo Hansen" userId="162c78eb-a7dd-459f-b903-b1368eda6423" providerId="ADAL" clId="{DBF09B1F-EFCF-4738-8D68-D3840B1BDBDE}" dt="2021-07-16T11:23:41.266" v="4023"/>
          <ac:graphicFrameMkLst>
            <pc:docMk/>
            <pc:sldMk cId="142963222" sldId="315"/>
            <ac:graphicFrameMk id="2" creationId="{00202F5D-4675-4D33-B8C0-550CC1DA9870}"/>
          </ac:graphicFrameMkLst>
        </pc:graphicFrameChg>
        <pc:graphicFrameChg chg="del">
          <ac:chgData name="Claus Bo Hansen" userId="162c78eb-a7dd-459f-b903-b1368eda6423" providerId="ADAL" clId="{DBF09B1F-EFCF-4738-8D68-D3840B1BDBDE}" dt="2021-07-16T10:28:25.189" v="1010" actId="478"/>
          <ac:graphicFrameMkLst>
            <pc:docMk/>
            <pc:sldMk cId="142963222" sldId="315"/>
            <ac:graphicFrameMk id="13" creationId="{1E40BE2C-2F1C-4496-9B4D-0FB385E5C199}"/>
          </ac:graphicFrameMkLst>
        </pc:graphicFrameChg>
        <pc:graphicFrameChg chg="add mod">
          <ac:chgData name="Claus Bo Hansen" userId="162c78eb-a7dd-459f-b903-b1368eda6423" providerId="ADAL" clId="{DBF09B1F-EFCF-4738-8D68-D3840B1BDBDE}" dt="2021-07-16T10:32:05.974" v="1050" actId="14100"/>
          <ac:graphicFrameMkLst>
            <pc:docMk/>
            <pc:sldMk cId="142963222" sldId="315"/>
            <ac:graphicFrameMk id="17" creationId="{44E8E1BE-9F39-4647-BBB6-192E7F3C0245}"/>
          </ac:graphicFrameMkLst>
        </pc:graphicFrameChg>
      </pc:sldChg>
      <pc:sldChg chg="addSp delSp modSp mod">
        <pc:chgData name="Claus Bo Hansen" userId="162c78eb-a7dd-459f-b903-b1368eda6423" providerId="ADAL" clId="{DBF09B1F-EFCF-4738-8D68-D3840B1BDBDE}" dt="2021-07-16T11:23:48.382" v="4024"/>
        <pc:sldMkLst>
          <pc:docMk/>
          <pc:sldMk cId="3309773347" sldId="316"/>
        </pc:sldMkLst>
        <pc:spChg chg="mod">
          <ac:chgData name="Claus Bo Hansen" userId="162c78eb-a7dd-459f-b903-b1368eda6423" providerId="ADAL" clId="{DBF09B1F-EFCF-4738-8D68-D3840B1BDBDE}" dt="2021-07-16T10:56:24.018" v="2491" actId="20577"/>
          <ac:spMkLst>
            <pc:docMk/>
            <pc:sldMk cId="3309773347" sldId="316"/>
            <ac:spMk id="7" creationId="{00000000-0000-0000-0000-000000000000}"/>
          </ac:spMkLst>
        </pc:spChg>
        <pc:spChg chg="mod">
          <ac:chgData name="Claus Bo Hansen" userId="162c78eb-a7dd-459f-b903-b1368eda6423" providerId="ADAL" clId="{DBF09B1F-EFCF-4738-8D68-D3840B1BDBDE}" dt="2021-07-16T10:54:40.115" v="2327" actId="6549"/>
          <ac:spMkLst>
            <pc:docMk/>
            <pc:sldMk cId="3309773347" sldId="316"/>
            <ac:spMk id="11" creationId="{00000000-0000-0000-0000-000000000000}"/>
          </ac:spMkLst>
        </pc:spChg>
        <pc:spChg chg="add mod">
          <ac:chgData name="Claus Bo Hansen" userId="162c78eb-a7dd-459f-b903-b1368eda6423" providerId="ADAL" clId="{DBF09B1F-EFCF-4738-8D68-D3840B1BDBDE}" dt="2021-07-16T10:52:23.471" v="2199" actId="1076"/>
          <ac:spMkLst>
            <pc:docMk/>
            <pc:sldMk cId="3309773347" sldId="316"/>
            <ac:spMk id="13" creationId="{F508E35B-3F3A-4A2F-A7DC-10180B975D4C}"/>
          </ac:spMkLst>
        </pc:spChg>
        <pc:spChg chg="mod">
          <ac:chgData name="Claus Bo Hansen" userId="162c78eb-a7dd-459f-b903-b1368eda6423" providerId="ADAL" clId="{DBF09B1F-EFCF-4738-8D68-D3840B1BDBDE}" dt="2021-07-16T11:23:48.382" v="4024"/>
          <ac:spMkLst>
            <pc:docMk/>
            <pc:sldMk cId="3309773347" sldId="316"/>
            <ac:spMk id="14" creationId="{00000000-0000-0000-0000-000000000000}"/>
          </ac:spMkLst>
        </pc:spChg>
        <pc:graphicFrameChg chg="add mod modGraphic">
          <ac:chgData name="Claus Bo Hansen" userId="162c78eb-a7dd-459f-b903-b1368eda6423" providerId="ADAL" clId="{DBF09B1F-EFCF-4738-8D68-D3840B1BDBDE}" dt="2021-07-16T10:54:59.367" v="2345" actId="113"/>
          <ac:graphicFrameMkLst>
            <pc:docMk/>
            <pc:sldMk cId="3309773347" sldId="316"/>
            <ac:graphicFrameMk id="2" creationId="{93456ED1-E3C0-4658-9DDA-F2695125FECB}"/>
          </ac:graphicFrameMkLst>
        </pc:graphicFrameChg>
        <pc:graphicFrameChg chg="del">
          <ac:chgData name="Claus Bo Hansen" userId="162c78eb-a7dd-459f-b903-b1368eda6423" providerId="ADAL" clId="{DBF09B1F-EFCF-4738-8D68-D3840B1BDBDE}" dt="2021-07-16T10:51:12.658" v="2191" actId="478"/>
          <ac:graphicFrameMkLst>
            <pc:docMk/>
            <pc:sldMk cId="3309773347" sldId="316"/>
            <ac:graphicFrameMk id="17" creationId="{B35DAA48-860F-4822-8B56-04E5B345112F}"/>
          </ac:graphicFrameMkLst>
        </pc:graphicFrameChg>
        <pc:graphicFrameChg chg="add mod">
          <ac:chgData name="Claus Bo Hansen" userId="162c78eb-a7dd-459f-b903-b1368eda6423" providerId="ADAL" clId="{DBF09B1F-EFCF-4738-8D68-D3840B1BDBDE}" dt="2021-07-16T10:52:55.756" v="2203" actId="14100"/>
          <ac:graphicFrameMkLst>
            <pc:docMk/>
            <pc:sldMk cId="3309773347" sldId="316"/>
            <ac:graphicFrameMk id="18" creationId="{DB59398C-5985-484C-B6C7-BE40BD2C93D0}"/>
          </ac:graphicFrameMkLst>
        </pc:graphicFrameChg>
      </pc:sldChg>
      <pc:sldChg chg="addSp delSp modSp mod">
        <pc:chgData name="Claus Bo Hansen" userId="162c78eb-a7dd-459f-b903-b1368eda6423" providerId="ADAL" clId="{DBF09B1F-EFCF-4738-8D68-D3840B1BDBDE}" dt="2021-07-16T11:24:07.034" v="4026"/>
        <pc:sldMkLst>
          <pc:docMk/>
          <pc:sldMk cId="181906755" sldId="317"/>
        </pc:sldMkLst>
        <pc:spChg chg="mod">
          <ac:chgData name="Claus Bo Hansen" userId="162c78eb-a7dd-459f-b903-b1368eda6423" providerId="ADAL" clId="{DBF09B1F-EFCF-4738-8D68-D3840B1BDBDE}" dt="2021-07-16T11:24:07.034" v="4026"/>
          <ac:spMkLst>
            <pc:docMk/>
            <pc:sldMk cId="181906755" sldId="317"/>
            <ac:spMk id="7" creationId="{00000000-0000-0000-0000-000000000000}"/>
          </ac:spMkLst>
        </pc:spChg>
        <pc:spChg chg="mod">
          <ac:chgData name="Claus Bo Hansen" userId="162c78eb-a7dd-459f-b903-b1368eda6423" providerId="ADAL" clId="{DBF09B1F-EFCF-4738-8D68-D3840B1BDBDE}" dt="2021-07-16T11:02:21.560" v="2988" actId="14100"/>
          <ac:spMkLst>
            <pc:docMk/>
            <pc:sldMk cId="181906755" sldId="317"/>
            <ac:spMk id="11" creationId="{00000000-0000-0000-0000-000000000000}"/>
          </ac:spMkLst>
        </pc:spChg>
        <pc:spChg chg="mod">
          <ac:chgData name="Claus Bo Hansen" userId="162c78eb-a7dd-459f-b903-b1368eda6423" providerId="ADAL" clId="{DBF09B1F-EFCF-4738-8D68-D3840B1BDBDE}" dt="2021-07-16T11:04:34.006" v="3175" actId="20577"/>
          <ac:spMkLst>
            <pc:docMk/>
            <pc:sldMk cId="181906755" sldId="317"/>
            <ac:spMk id="14" creationId="{00000000-0000-0000-0000-000000000000}"/>
          </ac:spMkLst>
        </pc:spChg>
        <pc:graphicFrameChg chg="add mod modGraphic">
          <ac:chgData name="Claus Bo Hansen" userId="162c78eb-a7dd-459f-b903-b1368eda6423" providerId="ADAL" clId="{DBF09B1F-EFCF-4738-8D68-D3840B1BDBDE}" dt="2021-07-16T11:03:19.423" v="3031" actId="20577"/>
          <ac:graphicFrameMkLst>
            <pc:docMk/>
            <pc:sldMk cId="181906755" sldId="317"/>
            <ac:graphicFrameMk id="2" creationId="{C7FB58E6-06AE-4398-A803-B7146945E7C7}"/>
          </ac:graphicFrameMkLst>
        </pc:graphicFrameChg>
        <pc:graphicFrameChg chg="del">
          <ac:chgData name="Claus Bo Hansen" userId="162c78eb-a7dd-459f-b903-b1368eda6423" providerId="ADAL" clId="{DBF09B1F-EFCF-4738-8D68-D3840B1BDBDE}" dt="2021-07-16T11:00:22.238" v="2813" actId="478"/>
          <ac:graphicFrameMkLst>
            <pc:docMk/>
            <pc:sldMk cId="181906755" sldId="317"/>
            <ac:graphicFrameMk id="13" creationId="{43A3DD10-2C15-4354-B2C2-12DCA4E49ECC}"/>
          </ac:graphicFrameMkLst>
        </pc:graphicFrameChg>
        <pc:graphicFrameChg chg="add mod">
          <ac:chgData name="Claus Bo Hansen" userId="162c78eb-a7dd-459f-b903-b1368eda6423" providerId="ADAL" clId="{DBF09B1F-EFCF-4738-8D68-D3840B1BDBDE}" dt="2021-07-16T11:02:18.913" v="2987" actId="14100"/>
          <ac:graphicFrameMkLst>
            <pc:docMk/>
            <pc:sldMk cId="181906755" sldId="317"/>
            <ac:graphicFrameMk id="17" creationId="{40040065-3A1F-4F3C-AFD7-D34C0AB45590}"/>
          </ac:graphicFrameMkLst>
        </pc:graphicFrameChg>
      </pc:sldChg>
      <pc:sldChg chg="addSp delSp modSp mod">
        <pc:chgData name="Claus Bo Hansen" userId="162c78eb-a7dd-459f-b903-b1368eda6423" providerId="ADAL" clId="{DBF09B1F-EFCF-4738-8D68-D3840B1BDBDE}" dt="2021-07-16T11:23:25.656" v="4021" actId="27918"/>
        <pc:sldMkLst>
          <pc:docMk/>
          <pc:sldMk cId="2117232124" sldId="318"/>
        </pc:sldMkLst>
        <pc:spChg chg="mod">
          <ac:chgData name="Claus Bo Hansen" userId="162c78eb-a7dd-459f-b903-b1368eda6423" providerId="ADAL" clId="{DBF09B1F-EFCF-4738-8D68-D3840B1BDBDE}" dt="2021-07-16T11:08:35.308" v="3402" actId="20577"/>
          <ac:spMkLst>
            <pc:docMk/>
            <pc:sldMk cId="2117232124" sldId="318"/>
            <ac:spMk id="7" creationId="{00000000-0000-0000-0000-000000000000}"/>
          </ac:spMkLst>
        </pc:spChg>
        <pc:spChg chg="mod">
          <ac:chgData name="Claus Bo Hansen" userId="162c78eb-a7dd-459f-b903-b1368eda6423" providerId="ADAL" clId="{DBF09B1F-EFCF-4738-8D68-D3840B1BDBDE}" dt="2021-07-16T11:09:10.212" v="3408" actId="14100"/>
          <ac:spMkLst>
            <pc:docMk/>
            <pc:sldMk cId="2117232124" sldId="318"/>
            <ac:spMk id="11" creationId="{00000000-0000-0000-0000-000000000000}"/>
          </ac:spMkLst>
        </pc:spChg>
        <pc:spChg chg="mod">
          <ac:chgData name="Claus Bo Hansen" userId="162c78eb-a7dd-459f-b903-b1368eda6423" providerId="ADAL" clId="{DBF09B1F-EFCF-4738-8D68-D3840B1BDBDE}" dt="2021-07-16T11:10:29.833" v="3545" actId="20577"/>
          <ac:spMkLst>
            <pc:docMk/>
            <pc:sldMk cId="2117232124" sldId="318"/>
            <ac:spMk id="14" creationId="{00000000-0000-0000-0000-000000000000}"/>
          </ac:spMkLst>
        </pc:spChg>
        <pc:graphicFrameChg chg="add mod modGraphic">
          <ac:chgData name="Claus Bo Hansen" userId="162c78eb-a7dd-459f-b903-b1368eda6423" providerId="ADAL" clId="{DBF09B1F-EFCF-4738-8D68-D3840B1BDBDE}" dt="2021-07-16T11:09:30.734" v="3413" actId="113"/>
          <ac:graphicFrameMkLst>
            <pc:docMk/>
            <pc:sldMk cId="2117232124" sldId="318"/>
            <ac:graphicFrameMk id="2" creationId="{F03A89A2-9449-448D-B661-945765DA7B66}"/>
          </ac:graphicFrameMkLst>
        </pc:graphicFrameChg>
        <pc:graphicFrameChg chg="add mod">
          <ac:chgData name="Claus Bo Hansen" userId="162c78eb-a7dd-459f-b903-b1368eda6423" providerId="ADAL" clId="{DBF09B1F-EFCF-4738-8D68-D3840B1BDBDE}" dt="2021-07-16T11:09:07.055" v="3407" actId="14100"/>
          <ac:graphicFrameMkLst>
            <pc:docMk/>
            <pc:sldMk cId="2117232124" sldId="318"/>
            <ac:graphicFrameMk id="13" creationId="{255D06FB-280C-4598-98DE-75250F9633FE}"/>
          </ac:graphicFrameMkLst>
        </pc:graphicFrameChg>
        <pc:graphicFrameChg chg="del">
          <ac:chgData name="Claus Bo Hansen" userId="162c78eb-a7dd-459f-b903-b1368eda6423" providerId="ADAL" clId="{DBF09B1F-EFCF-4738-8D68-D3840B1BDBDE}" dt="2021-07-16T11:08:10.589" v="3353" actId="478"/>
          <ac:graphicFrameMkLst>
            <pc:docMk/>
            <pc:sldMk cId="2117232124" sldId="318"/>
            <ac:graphicFrameMk id="17" creationId="{3643F85B-6F33-466C-B241-AC829D83DC8A}"/>
          </ac:graphicFrameMkLst>
        </pc:graphicFrameChg>
      </pc:sldChg>
      <pc:sldChg chg="del">
        <pc:chgData name="Claus Bo Hansen" userId="162c78eb-a7dd-459f-b903-b1368eda6423" providerId="ADAL" clId="{DBF09B1F-EFCF-4738-8D68-D3840B1BDBDE}" dt="2021-07-16T11:10:46.691" v="3551" actId="47"/>
        <pc:sldMkLst>
          <pc:docMk/>
          <pc:sldMk cId="1754924527" sldId="319"/>
        </pc:sldMkLst>
      </pc:sldChg>
      <pc:sldChg chg="del">
        <pc:chgData name="Claus Bo Hansen" userId="162c78eb-a7dd-459f-b903-b1368eda6423" providerId="ADAL" clId="{DBF09B1F-EFCF-4738-8D68-D3840B1BDBDE}" dt="2021-07-16T11:10:46.691" v="3551" actId="47"/>
        <pc:sldMkLst>
          <pc:docMk/>
          <pc:sldMk cId="2221204354" sldId="320"/>
        </pc:sldMkLst>
      </pc:sldChg>
      <pc:sldChg chg="del">
        <pc:chgData name="Claus Bo Hansen" userId="162c78eb-a7dd-459f-b903-b1368eda6423" providerId="ADAL" clId="{DBF09B1F-EFCF-4738-8D68-D3840B1BDBDE}" dt="2021-07-16T11:10:46.691" v="3551" actId="47"/>
        <pc:sldMkLst>
          <pc:docMk/>
          <pc:sldMk cId="3119617606" sldId="321"/>
        </pc:sldMkLst>
      </pc:sldChg>
      <pc:sldChg chg="del">
        <pc:chgData name="Claus Bo Hansen" userId="162c78eb-a7dd-459f-b903-b1368eda6423" providerId="ADAL" clId="{DBF09B1F-EFCF-4738-8D68-D3840B1BDBDE}" dt="2021-07-16T11:10:46.691" v="3551" actId="47"/>
        <pc:sldMkLst>
          <pc:docMk/>
          <pc:sldMk cId="4063361314" sldId="322"/>
        </pc:sldMkLst>
      </pc:sldChg>
      <pc:sldChg chg="del">
        <pc:chgData name="Claus Bo Hansen" userId="162c78eb-a7dd-459f-b903-b1368eda6423" providerId="ADAL" clId="{DBF09B1F-EFCF-4738-8D68-D3840B1BDBDE}" dt="2021-07-16T11:10:46.691" v="3551" actId="47"/>
        <pc:sldMkLst>
          <pc:docMk/>
          <pc:sldMk cId="914490959" sldId="323"/>
        </pc:sldMkLst>
      </pc:sldChg>
      <pc:sldChg chg="del">
        <pc:chgData name="Claus Bo Hansen" userId="162c78eb-a7dd-459f-b903-b1368eda6423" providerId="ADAL" clId="{DBF09B1F-EFCF-4738-8D68-D3840B1BDBDE}" dt="2021-07-16T11:10:46.691" v="3551" actId="47"/>
        <pc:sldMkLst>
          <pc:docMk/>
          <pc:sldMk cId="2475002093" sldId="324"/>
        </pc:sldMkLst>
      </pc:sldChg>
      <pc:sldChg chg="del">
        <pc:chgData name="Claus Bo Hansen" userId="162c78eb-a7dd-459f-b903-b1368eda6423" providerId="ADAL" clId="{DBF09B1F-EFCF-4738-8D68-D3840B1BDBDE}" dt="2021-07-16T11:10:46.691" v="3551" actId="47"/>
        <pc:sldMkLst>
          <pc:docMk/>
          <pc:sldMk cId="1969480297" sldId="325"/>
        </pc:sldMkLst>
      </pc:sldChg>
      <pc:sldChg chg="del">
        <pc:chgData name="Claus Bo Hansen" userId="162c78eb-a7dd-459f-b903-b1368eda6423" providerId="ADAL" clId="{DBF09B1F-EFCF-4738-8D68-D3840B1BDBDE}" dt="2021-07-16T11:10:46.691" v="3551" actId="47"/>
        <pc:sldMkLst>
          <pc:docMk/>
          <pc:sldMk cId="2881462372" sldId="326"/>
        </pc:sldMkLst>
      </pc:sldChg>
      <pc:sldChg chg="del">
        <pc:chgData name="Claus Bo Hansen" userId="162c78eb-a7dd-459f-b903-b1368eda6423" providerId="ADAL" clId="{DBF09B1F-EFCF-4738-8D68-D3840B1BDBDE}" dt="2021-07-16T11:10:46.691" v="3551" actId="47"/>
        <pc:sldMkLst>
          <pc:docMk/>
          <pc:sldMk cId="4273200821" sldId="327"/>
        </pc:sldMkLst>
      </pc:sldChg>
      <pc:sldChg chg="del">
        <pc:chgData name="Claus Bo Hansen" userId="162c78eb-a7dd-459f-b903-b1368eda6423" providerId="ADAL" clId="{DBF09B1F-EFCF-4738-8D68-D3840B1BDBDE}" dt="2021-07-16T11:10:46.691" v="3551" actId="47"/>
        <pc:sldMkLst>
          <pc:docMk/>
          <pc:sldMk cId="3512222822" sldId="328"/>
        </pc:sldMkLst>
      </pc:sldChg>
      <pc:sldChg chg="addSp delSp modSp add mod">
        <pc:chgData name="Claus Bo Hansen" userId="162c78eb-a7dd-459f-b903-b1368eda6423" providerId="ADAL" clId="{DBF09B1F-EFCF-4738-8D68-D3840B1BDBDE}" dt="2021-07-16T11:23:35.724" v="4022"/>
        <pc:sldMkLst>
          <pc:docMk/>
          <pc:sldMk cId="1556559525" sldId="329"/>
        </pc:sldMkLst>
        <pc:spChg chg="add mod">
          <ac:chgData name="Claus Bo Hansen" userId="162c78eb-a7dd-459f-b903-b1368eda6423" providerId="ADAL" clId="{DBF09B1F-EFCF-4738-8D68-D3840B1BDBDE}" dt="2021-07-16T10:23:30.527" v="700" actId="14100"/>
          <ac:spMkLst>
            <pc:docMk/>
            <pc:sldMk cId="1556559525" sldId="329"/>
            <ac:spMk id="2" creationId="{B5AAACF1-9766-44A0-87DA-C776565DFD1D}"/>
          </ac:spMkLst>
        </pc:spChg>
        <pc:spChg chg="mod">
          <ac:chgData name="Claus Bo Hansen" userId="162c78eb-a7dd-459f-b903-b1368eda6423" providerId="ADAL" clId="{DBF09B1F-EFCF-4738-8D68-D3840B1BDBDE}" dt="2021-07-16T10:22:08.055" v="685" actId="6549"/>
          <ac:spMkLst>
            <pc:docMk/>
            <pc:sldMk cId="1556559525" sldId="329"/>
            <ac:spMk id="7" creationId="{00000000-0000-0000-0000-000000000000}"/>
          </ac:spMkLst>
        </pc:spChg>
        <pc:spChg chg="mod">
          <ac:chgData name="Claus Bo Hansen" userId="162c78eb-a7dd-459f-b903-b1368eda6423" providerId="ADAL" clId="{DBF09B1F-EFCF-4738-8D68-D3840B1BDBDE}" dt="2021-07-16T10:25:33.547" v="716" actId="6549"/>
          <ac:spMkLst>
            <pc:docMk/>
            <pc:sldMk cId="1556559525" sldId="329"/>
            <ac:spMk id="11" creationId="{00000000-0000-0000-0000-000000000000}"/>
          </ac:spMkLst>
        </pc:spChg>
        <pc:spChg chg="mod">
          <ac:chgData name="Claus Bo Hansen" userId="162c78eb-a7dd-459f-b903-b1368eda6423" providerId="ADAL" clId="{DBF09B1F-EFCF-4738-8D68-D3840B1BDBDE}" dt="2021-07-16T10:26:56.289" v="920" actId="20577"/>
          <ac:spMkLst>
            <pc:docMk/>
            <pc:sldMk cId="1556559525" sldId="329"/>
            <ac:spMk id="14" creationId="{00000000-0000-0000-0000-000000000000}"/>
          </ac:spMkLst>
        </pc:spChg>
        <pc:graphicFrameChg chg="add del mod modGraphic">
          <ac:chgData name="Claus Bo Hansen" userId="162c78eb-a7dd-459f-b903-b1368eda6423" providerId="ADAL" clId="{DBF09B1F-EFCF-4738-8D68-D3840B1BDBDE}" dt="2021-07-16T10:25:04.484" v="710" actId="478"/>
          <ac:graphicFrameMkLst>
            <pc:docMk/>
            <pc:sldMk cId="1556559525" sldId="329"/>
            <ac:graphicFrameMk id="3" creationId="{2DB6BBAC-8CB6-4CFA-BF34-1C617A0255FA}"/>
          </ac:graphicFrameMkLst>
        </pc:graphicFrameChg>
        <pc:graphicFrameChg chg="add mod modGraphic">
          <ac:chgData name="Claus Bo Hansen" userId="162c78eb-a7dd-459f-b903-b1368eda6423" providerId="ADAL" clId="{DBF09B1F-EFCF-4738-8D68-D3840B1BDBDE}" dt="2021-07-16T11:23:35.724" v="4022"/>
          <ac:graphicFrameMkLst>
            <pc:docMk/>
            <pc:sldMk cId="1556559525" sldId="329"/>
            <ac:graphicFrameMk id="4" creationId="{DB4CA252-2BD7-4E69-A50B-067957F45A17}"/>
          </ac:graphicFrameMkLst>
        </pc:graphicFrameChg>
        <pc:graphicFrameChg chg="del mod">
          <ac:chgData name="Claus Bo Hansen" userId="162c78eb-a7dd-459f-b903-b1368eda6423" providerId="ADAL" clId="{DBF09B1F-EFCF-4738-8D68-D3840B1BDBDE}" dt="2021-07-16T10:21:15.176" v="645" actId="478"/>
          <ac:graphicFrameMkLst>
            <pc:docMk/>
            <pc:sldMk cId="1556559525" sldId="329"/>
            <ac:graphicFrameMk id="13" creationId="{1E40BE2C-2F1C-4496-9B4D-0FB385E5C199}"/>
          </ac:graphicFrameMkLst>
        </pc:graphicFrameChg>
        <pc:graphicFrameChg chg="add mod">
          <ac:chgData name="Claus Bo Hansen" userId="162c78eb-a7dd-459f-b903-b1368eda6423" providerId="ADAL" clId="{DBF09B1F-EFCF-4738-8D68-D3840B1BDBDE}" dt="2021-07-16T10:24:46.838" v="706" actId="14100"/>
          <ac:graphicFrameMkLst>
            <pc:docMk/>
            <pc:sldMk cId="1556559525" sldId="329"/>
            <ac:graphicFrameMk id="17" creationId="{BD474FBD-985B-426C-BE86-DD6C9484B12E}"/>
          </ac:graphicFrameMkLst>
        </pc:graphicFrameChg>
      </pc:sldChg>
      <pc:sldChg chg="addSp delSp modSp add mod">
        <pc:chgData name="Claus Bo Hansen" userId="162c78eb-a7dd-459f-b903-b1368eda6423" providerId="ADAL" clId="{DBF09B1F-EFCF-4738-8D68-D3840B1BDBDE}" dt="2021-07-16T11:23:20.827" v="4012" actId="27918"/>
        <pc:sldMkLst>
          <pc:docMk/>
          <pc:sldMk cId="4157750903" sldId="330"/>
        </pc:sldMkLst>
        <pc:spChg chg="mod">
          <ac:chgData name="Claus Bo Hansen" userId="162c78eb-a7dd-459f-b903-b1368eda6423" providerId="ADAL" clId="{DBF09B1F-EFCF-4738-8D68-D3840B1BDBDE}" dt="2021-07-16T10:19:21.438" v="547" actId="1076"/>
          <ac:spMkLst>
            <pc:docMk/>
            <pc:sldMk cId="4157750903" sldId="330"/>
            <ac:spMk id="2" creationId="{8CAC4B87-4A0A-453D-8C84-00C8980D00CD}"/>
          </ac:spMkLst>
        </pc:spChg>
        <pc:spChg chg="mod">
          <ac:chgData name="Claus Bo Hansen" userId="162c78eb-a7dd-459f-b903-b1368eda6423" providerId="ADAL" clId="{DBF09B1F-EFCF-4738-8D68-D3840B1BDBDE}" dt="2021-07-16T10:21:38.954" v="654" actId="20577"/>
          <ac:spMkLst>
            <pc:docMk/>
            <pc:sldMk cId="4157750903" sldId="330"/>
            <ac:spMk id="7" creationId="{00000000-0000-0000-0000-000000000000}"/>
          </ac:spMkLst>
        </pc:spChg>
        <pc:spChg chg="mod">
          <ac:chgData name="Claus Bo Hansen" userId="162c78eb-a7dd-459f-b903-b1368eda6423" providerId="ADAL" clId="{DBF09B1F-EFCF-4738-8D68-D3840B1BDBDE}" dt="2021-07-16T10:20:29.485" v="643" actId="1076"/>
          <ac:spMkLst>
            <pc:docMk/>
            <pc:sldMk cId="4157750903" sldId="330"/>
            <ac:spMk id="14" creationId="{00000000-0000-0000-0000-000000000000}"/>
          </ac:spMkLst>
        </pc:spChg>
        <pc:spChg chg="mod">
          <ac:chgData name="Claus Bo Hansen" userId="162c78eb-a7dd-459f-b903-b1368eda6423" providerId="ADAL" clId="{DBF09B1F-EFCF-4738-8D68-D3840B1BDBDE}" dt="2021-07-16T10:19:08.065" v="544" actId="14100"/>
          <ac:spMkLst>
            <pc:docMk/>
            <pc:sldMk cId="4157750903" sldId="330"/>
            <ac:spMk id="19" creationId="{3ACB72B1-5FF8-4283-9396-2D8A03EB52A9}"/>
          </ac:spMkLst>
        </pc:spChg>
        <pc:graphicFrameChg chg="del">
          <ac:chgData name="Claus Bo Hansen" userId="162c78eb-a7dd-459f-b903-b1368eda6423" providerId="ADAL" clId="{DBF09B1F-EFCF-4738-8D68-D3840B1BDBDE}" dt="2021-07-16T10:18:28.901" v="506" actId="478"/>
          <ac:graphicFrameMkLst>
            <pc:docMk/>
            <pc:sldMk cId="4157750903" sldId="330"/>
            <ac:graphicFrameMk id="13" creationId="{3E1CCF8A-7E3D-4783-9163-13A48E8779CB}"/>
          </ac:graphicFrameMkLst>
        </pc:graphicFrameChg>
        <pc:graphicFrameChg chg="add mod">
          <ac:chgData name="Claus Bo Hansen" userId="162c78eb-a7dd-459f-b903-b1368eda6423" providerId="ADAL" clId="{DBF09B1F-EFCF-4738-8D68-D3840B1BDBDE}" dt="2021-07-16T10:18:37.242" v="510" actId="1076"/>
          <ac:graphicFrameMkLst>
            <pc:docMk/>
            <pc:sldMk cId="4157750903" sldId="330"/>
            <ac:graphicFrameMk id="17" creationId="{DCE69E13-8E3B-4393-AC85-DA49D2919653}"/>
          </ac:graphicFrameMkLst>
        </pc:graphicFrameChg>
        <pc:graphicFrameChg chg="del">
          <ac:chgData name="Claus Bo Hansen" userId="162c78eb-a7dd-459f-b903-b1368eda6423" providerId="ADAL" clId="{DBF09B1F-EFCF-4738-8D68-D3840B1BDBDE}" dt="2021-07-16T10:18:28.901" v="506" actId="478"/>
          <ac:graphicFrameMkLst>
            <pc:docMk/>
            <pc:sldMk cId="4157750903" sldId="330"/>
            <ac:graphicFrameMk id="18" creationId="{CFCBEEFB-9C32-4B14-83F8-7ED29A27C5C1}"/>
          </ac:graphicFrameMkLst>
        </pc:graphicFrameChg>
        <pc:graphicFrameChg chg="add mod">
          <ac:chgData name="Claus Bo Hansen" userId="162c78eb-a7dd-459f-b903-b1368eda6423" providerId="ADAL" clId="{DBF09B1F-EFCF-4738-8D68-D3840B1BDBDE}" dt="2021-07-16T10:18:37.242" v="510" actId="1076"/>
          <ac:graphicFrameMkLst>
            <pc:docMk/>
            <pc:sldMk cId="4157750903" sldId="330"/>
            <ac:graphicFrameMk id="20" creationId="{9034B87C-AFCA-4629-8E1D-0F449F88A721}"/>
          </ac:graphicFrameMkLst>
        </pc:graphicFrameChg>
      </pc:sldChg>
      <pc:sldChg chg="addSp delSp modSp add mod">
        <pc:chgData name="Claus Bo Hansen" userId="162c78eb-a7dd-459f-b903-b1368eda6423" providerId="ADAL" clId="{DBF09B1F-EFCF-4738-8D68-D3840B1BDBDE}" dt="2021-07-16T11:23:41.266" v="4023"/>
        <pc:sldMkLst>
          <pc:docMk/>
          <pc:sldMk cId="3671108022" sldId="331"/>
        </pc:sldMkLst>
        <pc:spChg chg="mod">
          <ac:chgData name="Claus Bo Hansen" userId="162c78eb-a7dd-459f-b903-b1368eda6423" providerId="ADAL" clId="{DBF09B1F-EFCF-4738-8D68-D3840B1BDBDE}" dt="2021-07-16T10:34:19.812" v="1285" actId="20577"/>
          <ac:spMkLst>
            <pc:docMk/>
            <pc:sldMk cId="3671108022" sldId="331"/>
            <ac:spMk id="7" creationId="{00000000-0000-0000-0000-000000000000}"/>
          </ac:spMkLst>
        </pc:spChg>
        <pc:spChg chg="mod">
          <ac:chgData name="Claus Bo Hansen" userId="162c78eb-a7dd-459f-b903-b1368eda6423" providerId="ADAL" clId="{DBF09B1F-EFCF-4738-8D68-D3840B1BDBDE}" dt="2021-07-16T10:37:26.236" v="1389" actId="6549"/>
          <ac:spMkLst>
            <pc:docMk/>
            <pc:sldMk cId="3671108022" sldId="331"/>
            <ac:spMk id="14" creationId="{00000000-0000-0000-0000-000000000000}"/>
          </ac:spMkLst>
        </pc:spChg>
        <pc:spChg chg="mod">
          <ac:chgData name="Claus Bo Hansen" userId="162c78eb-a7dd-459f-b903-b1368eda6423" providerId="ADAL" clId="{DBF09B1F-EFCF-4738-8D68-D3840B1BDBDE}" dt="2021-07-16T10:34:26.144" v="1289" actId="20577"/>
          <ac:spMkLst>
            <pc:docMk/>
            <pc:sldMk cId="3671108022" sldId="331"/>
            <ac:spMk id="18" creationId="{744AE644-A593-4FD7-87A9-AE8FA98E368B}"/>
          </ac:spMkLst>
        </pc:spChg>
        <pc:graphicFrameChg chg="del">
          <ac:chgData name="Claus Bo Hansen" userId="162c78eb-a7dd-459f-b903-b1368eda6423" providerId="ADAL" clId="{DBF09B1F-EFCF-4738-8D68-D3840B1BDBDE}" dt="2021-07-16T10:35:40.354" v="1297" actId="478"/>
          <ac:graphicFrameMkLst>
            <pc:docMk/>
            <pc:sldMk cId="3671108022" sldId="331"/>
            <ac:graphicFrameMk id="2" creationId="{00202F5D-4675-4D33-B8C0-550CC1DA9870}"/>
          </ac:graphicFrameMkLst>
        </pc:graphicFrameChg>
        <pc:graphicFrameChg chg="add mod modGraphic">
          <ac:chgData name="Claus Bo Hansen" userId="162c78eb-a7dd-459f-b903-b1368eda6423" providerId="ADAL" clId="{DBF09B1F-EFCF-4738-8D68-D3840B1BDBDE}" dt="2021-07-16T11:23:41.266" v="4023"/>
          <ac:graphicFrameMkLst>
            <pc:docMk/>
            <pc:sldMk cId="3671108022" sldId="331"/>
            <ac:graphicFrameMk id="3" creationId="{31AE137A-D66C-4F73-A737-9FF63C2A195F}"/>
          </ac:graphicFrameMkLst>
        </pc:graphicFrameChg>
        <pc:graphicFrameChg chg="add mod">
          <ac:chgData name="Claus Bo Hansen" userId="162c78eb-a7dd-459f-b903-b1368eda6423" providerId="ADAL" clId="{DBF09B1F-EFCF-4738-8D68-D3840B1BDBDE}" dt="2021-07-16T10:35:36.434" v="1296" actId="14100"/>
          <ac:graphicFrameMkLst>
            <pc:docMk/>
            <pc:sldMk cId="3671108022" sldId="331"/>
            <ac:graphicFrameMk id="13" creationId="{A3B89EAD-F3F5-40D3-A96B-BB40B2D33165}"/>
          </ac:graphicFrameMkLst>
        </pc:graphicFrameChg>
        <pc:graphicFrameChg chg="del">
          <ac:chgData name="Claus Bo Hansen" userId="162c78eb-a7dd-459f-b903-b1368eda6423" providerId="ADAL" clId="{DBF09B1F-EFCF-4738-8D68-D3840B1BDBDE}" dt="2021-07-16T10:35:18.839" v="1290" actId="478"/>
          <ac:graphicFrameMkLst>
            <pc:docMk/>
            <pc:sldMk cId="3671108022" sldId="331"/>
            <ac:graphicFrameMk id="17" creationId="{44E8E1BE-9F39-4647-BBB6-192E7F3C0245}"/>
          </ac:graphicFrameMkLst>
        </pc:graphicFrameChg>
      </pc:sldChg>
      <pc:sldChg chg="addSp delSp modSp add del mod addCm delCm">
        <pc:chgData name="Claus Bo Hansen" userId="162c78eb-a7dd-459f-b903-b1368eda6423" providerId="ADAL" clId="{DBF09B1F-EFCF-4738-8D68-D3840B1BDBDE}" dt="2021-07-16T11:31:43.748" v="4051" actId="2696"/>
        <pc:sldMkLst>
          <pc:docMk/>
          <pc:sldMk cId="1978763488" sldId="332"/>
        </pc:sldMkLst>
        <pc:spChg chg="add mod">
          <ac:chgData name="Claus Bo Hansen" userId="162c78eb-a7dd-459f-b903-b1368eda6423" providerId="ADAL" clId="{DBF09B1F-EFCF-4738-8D68-D3840B1BDBDE}" dt="2021-07-16T11:31:38.934" v="4050" actId="20577"/>
          <ac:spMkLst>
            <pc:docMk/>
            <pc:sldMk cId="1978763488" sldId="332"/>
            <ac:spMk id="2" creationId="{719D1D51-7F97-4C64-921D-8BB91F2EAD9B}"/>
          </ac:spMkLst>
        </pc:spChg>
        <pc:spChg chg="mod">
          <ac:chgData name="Claus Bo Hansen" userId="162c78eb-a7dd-459f-b903-b1368eda6423" providerId="ADAL" clId="{DBF09B1F-EFCF-4738-8D68-D3840B1BDBDE}" dt="2021-07-16T11:31:00.366" v="4031" actId="14100"/>
          <ac:spMkLst>
            <pc:docMk/>
            <pc:sldMk cId="1978763488" sldId="332"/>
            <ac:spMk id="7" creationId="{00000000-0000-0000-0000-000000000000}"/>
          </ac:spMkLst>
        </pc:spChg>
        <pc:spChg chg="del">
          <ac:chgData name="Claus Bo Hansen" userId="162c78eb-a7dd-459f-b903-b1368eda6423" providerId="ADAL" clId="{DBF09B1F-EFCF-4738-8D68-D3840B1BDBDE}" dt="2021-07-16T11:31:01.703" v="4032" actId="478"/>
          <ac:spMkLst>
            <pc:docMk/>
            <pc:sldMk cId="1978763488" sldId="332"/>
            <ac:spMk id="11" creationId="{00000000-0000-0000-0000-000000000000}"/>
          </ac:spMkLst>
        </pc:spChg>
        <pc:spChg chg="add del">
          <ac:chgData name="Claus Bo Hansen" userId="162c78eb-a7dd-459f-b903-b1368eda6423" providerId="ADAL" clId="{DBF09B1F-EFCF-4738-8D68-D3840B1BDBDE}" dt="2021-07-16T11:31:27.205" v="4041" actId="478"/>
          <ac:spMkLst>
            <pc:docMk/>
            <pc:sldMk cId="1978763488" sldId="332"/>
            <ac:spMk id="14" creationId="{00000000-0000-0000-0000-000000000000}"/>
          </ac:spMkLst>
        </pc:spChg>
        <pc:graphicFrameChg chg="del">
          <ac:chgData name="Claus Bo Hansen" userId="162c78eb-a7dd-459f-b903-b1368eda6423" providerId="ADAL" clId="{DBF09B1F-EFCF-4738-8D68-D3840B1BDBDE}" dt="2021-07-16T11:28:22.661" v="4028" actId="478"/>
          <ac:graphicFrameMkLst>
            <pc:docMk/>
            <pc:sldMk cId="1978763488" sldId="332"/>
            <ac:graphicFrameMk id="13" creationId="{73EE372E-B407-4C5A-91C1-605BBBB0A039}"/>
          </ac:graphicFrameMkLst>
        </pc:graphicFrameChg>
      </pc:sldChg>
      <pc:sldChg chg="addSp delSp modSp add del mod">
        <pc:chgData name="Claus Bo Hansen" userId="162c78eb-a7dd-459f-b903-b1368eda6423" providerId="ADAL" clId="{DBF09B1F-EFCF-4738-8D68-D3840B1BDBDE}" dt="2021-07-16T11:37:21.955" v="4071" actId="47"/>
        <pc:sldMkLst>
          <pc:docMk/>
          <pc:sldMk cId="2358775671" sldId="332"/>
        </pc:sldMkLst>
        <pc:graphicFrameChg chg="add del mod modGraphic">
          <ac:chgData name="Claus Bo Hansen" userId="162c78eb-a7dd-459f-b903-b1368eda6423" providerId="ADAL" clId="{DBF09B1F-EFCF-4738-8D68-D3840B1BDBDE}" dt="2021-07-16T11:33:01.092" v="4063" actId="478"/>
          <ac:graphicFrameMkLst>
            <pc:docMk/>
            <pc:sldMk cId="2358775671" sldId="332"/>
            <ac:graphicFrameMk id="3" creationId="{22DFB9A5-65BB-431B-A16E-D35DC741C3E6}"/>
          </ac:graphicFrameMkLst>
        </pc:graphicFrameChg>
        <pc:graphicFrameChg chg="add del mod modGraphic">
          <ac:chgData name="Claus Bo Hansen" userId="162c78eb-a7dd-459f-b903-b1368eda6423" providerId="ADAL" clId="{DBF09B1F-EFCF-4738-8D68-D3840B1BDBDE}" dt="2021-07-16T11:34:21.539" v="4070" actId="478"/>
          <ac:graphicFrameMkLst>
            <pc:docMk/>
            <pc:sldMk cId="2358775671" sldId="332"/>
            <ac:graphicFrameMk id="4" creationId="{772DC46D-27DF-445F-B06F-E0AD2E6CD54B}"/>
          </ac:graphicFrameMkLst>
        </pc:graphicFrameChg>
      </pc:sldChg>
      <pc:sldChg chg="add del">
        <pc:chgData name="Claus Bo Hansen" userId="162c78eb-a7dd-459f-b903-b1368eda6423" providerId="ADAL" clId="{DBF09B1F-EFCF-4738-8D68-D3840B1BDBDE}" dt="2021-07-16T11:37:24.221" v="4072" actId="47"/>
        <pc:sldMkLst>
          <pc:docMk/>
          <pc:sldMk cId="1590582687" sldId="333"/>
        </pc:sldMkLst>
      </pc:sldChg>
      <pc:sldChg chg="addSp delSp modSp mod">
        <pc:chgData name="Claus Bo Hansen" userId="162c78eb-a7dd-459f-b903-b1368eda6423" providerId="ADAL" clId="{DBF09B1F-EFCF-4738-8D68-D3840B1BDBDE}" dt="2021-07-22T08:04:20.452" v="4875" actId="20577"/>
        <pc:sldMkLst>
          <pc:docMk/>
          <pc:sldMk cId="2546128235" sldId="333"/>
        </pc:sldMkLst>
        <pc:spChg chg="add del mod">
          <ac:chgData name="Claus Bo Hansen" userId="162c78eb-a7dd-459f-b903-b1368eda6423" providerId="ADAL" clId="{DBF09B1F-EFCF-4738-8D68-D3840B1BDBDE}" dt="2021-07-22T07:40:23.096" v="4075" actId="478"/>
          <ac:spMkLst>
            <pc:docMk/>
            <pc:sldMk cId="2546128235" sldId="333"/>
            <ac:spMk id="8" creationId="{D2259982-5624-4A5C-BD9F-14D96767DB04}"/>
          </ac:spMkLst>
        </pc:spChg>
        <pc:spChg chg="add mod">
          <ac:chgData name="Claus Bo Hansen" userId="162c78eb-a7dd-459f-b903-b1368eda6423" providerId="ADAL" clId="{DBF09B1F-EFCF-4738-8D68-D3840B1BDBDE}" dt="2021-07-22T08:04:20.452" v="4875" actId="20577"/>
          <ac:spMkLst>
            <pc:docMk/>
            <pc:sldMk cId="2546128235" sldId="333"/>
            <ac:spMk id="9" creationId="{671B4DAB-6913-45DB-8D79-FCDCF648AE91}"/>
          </ac:spMkLst>
        </pc:spChg>
        <pc:graphicFrameChg chg="mod">
          <ac:chgData name="Claus Bo Hansen" userId="162c78eb-a7dd-459f-b903-b1368eda6423" providerId="ADAL" clId="{DBF09B1F-EFCF-4738-8D68-D3840B1BDBDE}" dt="2021-07-22T07:40:29.651" v="4077" actId="1076"/>
          <ac:graphicFrameMkLst>
            <pc:docMk/>
            <pc:sldMk cId="2546128235" sldId="333"/>
            <ac:graphicFrameMk id="17" creationId="{7029773D-82DA-4777-A0CC-3E0E74DFB9CB}"/>
          </ac:graphicFrameMkLst>
        </pc:graphicFrameChg>
      </pc:sldChg>
      <pc:sldChg chg="add del">
        <pc:chgData name="Claus Bo Hansen" userId="162c78eb-a7dd-459f-b903-b1368eda6423" providerId="ADAL" clId="{DBF09B1F-EFCF-4738-8D68-D3840B1BDBDE}" dt="2021-07-16T11:37:24.221" v="4072" actId="47"/>
        <pc:sldMkLst>
          <pc:docMk/>
          <pc:sldMk cId="3592474683" sldId="334"/>
        </pc:sldMkLst>
      </pc:sldChg>
      <pc:sldChg chg="addSp modSp mod">
        <pc:chgData name="Claus Bo Hansen" userId="162c78eb-a7dd-459f-b903-b1368eda6423" providerId="ADAL" clId="{DBF09B1F-EFCF-4738-8D68-D3840B1BDBDE}" dt="2021-07-22T07:42:29.261" v="4166" actId="20577"/>
        <pc:sldMkLst>
          <pc:docMk/>
          <pc:sldMk cId="3794425558" sldId="334"/>
        </pc:sldMkLst>
        <pc:spChg chg="add mod">
          <ac:chgData name="Claus Bo Hansen" userId="162c78eb-a7dd-459f-b903-b1368eda6423" providerId="ADAL" clId="{DBF09B1F-EFCF-4738-8D68-D3840B1BDBDE}" dt="2021-07-22T07:42:29.261" v="4166" actId="20577"/>
          <ac:spMkLst>
            <pc:docMk/>
            <pc:sldMk cId="3794425558" sldId="334"/>
            <ac:spMk id="9" creationId="{B65804C3-EBC3-400E-95B2-94FCC368E372}"/>
          </ac:spMkLst>
        </pc:spChg>
      </pc:sldChg>
      <pc:sldChg chg="addSp modSp mod">
        <pc:chgData name="Claus Bo Hansen" userId="162c78eb-a7dd-459f-b903-b1368eda6423" providerId="ADAL" clId="{DBF09B1F-EFCF-4738-8D68-D3840B1BDBDE}" dt="2021-07-22T07:43:33.546" v="4223" actId="20577"/>
        <pc:sldMkLst>
          <pc:docMk/>
          <pc:sldMk cId="1014511056" sldId="335"/>
        </pc:sldMkLst>
        <pc:spChg chg="add mod">
          <ac:chgData name="Claus Bo Hansen" userId="162c78eb-a7dd-459f-b903-b1368eda6423" providerId="ADAL" clId="{DBF09B1F-EFCF-4738-8D68-D3840B1BDBDE}" dt="2021-07-22T07:43:33.546" v="4223" actId="20577"/>
          <ac:spMkLst>
            <pc:docMk/>
            <pc:sldMk cId="1014511056" sldId="335"/>
            <ac:spMk id="9" creationId="{6491581D-D17B-4E4E-A500-48F4F03E34A6}"/>
          </ac:spMkLst>
        </pc:spChg>
        <pc:graphicFrameChg chg="mod">
          <ac:chgData name="Claus Bo Hansen" userId="162c78eb-a7dd-459f-b903-b1368eda6423" providerId="ADAL" clId="{DBF09B1F-EFCF-4738-8D68-D3840B1BDBDE}" dt="2021-07-22T07:42:47.968" v="4169" actId="1076"/>
          <ac:graphicFrameMkLst>
            <pc:docMk/>
            <pc:sldMk cId="1014511056" sldId="335"/>
            <ac:graphicFrameMk id="8" creationId="{77A617F5-3735-45CB-AECC-EFFDA03886FE}"/>
          </ac:graphicFrameMkLst>
        </pc:graphicFrameChg>
      </pc:sldChg>
      <pc:sldChg chg="add del">
        <pc:chgData name="Claus Bo Hansen" userId="162c78eb-a7dd-459f-b903-b1368eda6423" providerId="ADAL" clId="{DBF09B1F-EFCF-4738-8D68-D3840B1BDBDE}" dt="2021-07-16T11:37:21.955" v="4071" actId="47"/>
        <pc:sldMkLst>
          <pc:docMk/>
          <pc:sldMk cId="3353746616" sldId="335"/>
        </pc:sldMkLst>
      </pc:sldChg>
      <pc:sldChg chg="add del">
        <pc:chgData name="Claus Bo Hansen" userId="162c78eb-a7dd-459f-b903-b1368eda6423" providerId="ADAL" clId="{DBF09B1F-EFCF-4738-8D68-D3840B1BDBDE}" dt="2021-07-16T11:37:21.955" v="4071" actId="47"/>
        <pc:sldMkLst>
          <pc:docMk/>
          <pc:sldMk cId="1385754963" sldId="336"/>
        </pc:sldMkLst>
      </pc:sldChg>
      <pc:sldChg chg="addSp modSp mod">
        <pc:chgData name="Claus Bo Hansen" userId="162c78eb-a7dd-459f-b903-b1368eda6423" providerId="ADAL" clId="{DBF09B1F-EFCF-4738-8D68-D3840B1BDBDE}" dt="2021-07-22T07:44:21.915" v="4277" actId="20577"/>
        <pc:sldMkLst>
          <pc:docMk/>
          <pc:sldMk cId="1469353681" sldId="336"/>
        </pc:sldMkLst>
        <pc:spChg chg="add mod">
          <ac:chgData name="Claus Bo Hansen" userId="162c78eb-a7dd-459f-b903-b1368eda6423" providerId="ADAL" clId="{DBF09B1F-EFCF-4738-8D68-D3840B1BDBDE}" dt="2021-07-22T07:44:21.915" v="4277" actId="20577"/>
          <ac:spMkLst>
            <pc:docMk/>
            <pc:sldMk cId="1469353681" sldId="336"/>
            <ac:spMk id="9" creationId="{8D214411-E569-4AF1-817E-E5BC3DF48A9E}"/>
          </ac:spMkLst>
        </pc:spChg>
        <pc:graphicFrameChg chg="mod">
          <ac:chgData name="Claus Bo Hansen" userId="162c78eb-a7dd-459f-b903-b1368eda6423" providerId="ADAL" clId="{DBF09B1F-EFCF-4738-8D68-D3840B1BDBDE}" dt="2021-07-22T07:43:52.540" v="4225" actId="1076"/>
          <ac:graphicFrameMkLst>
            <pc:docMk/>
            <pc:sldMk cId="1469353681" sldId="336"/>
            <ac:graphicFrameMk id="8" creationId="{9EB43889-78C7-44A2-8AD4-8A11837C192C}"/>
          </ac:graphicFrameMkLst>
        </pc:graphicFrameChg>
      </pc:sldChg>
      <pc:sldChg chg="addSp modSp mod">
        <pc:chgData name="Claus Bo Hansen" userId="162c78eb-a7dd-459f-b903-b1368eda6423" providerId="ADAL" clId="{DBF09B1F-EFCF-4738-8D68-D3840B1BDBDE}" dt="2021-07-22T07:45:33.133" v="4313" actId="20577"/>
        <pc:sldMkLst>
          <pc:docMk/>
          <pc:sldMk cId="1928756274" sldId="337"/>
        </pc:sldMkLst>
        <pc:spChg chg="add mod">
          <ac:chgData name="Claus Bo Hansen" userId="162c78eb-a7dd-459f-b903-b1368eda6423" providerId="ADAL" clId="{DBF09B1F-EFCF-4738-8D68-D3840B1BDBDE}" dt="2021-07-22T07:45:33.133" v="4313" actId="20577"/>
          <ac:spMkLst>
            <pc:docMk/>
            <pc:sldMk cId="1928756274" sldId="337"/>
            <ac:spMk id="9" creationId="{F7A6D906-E5AD-4D73-A457-A37A56E3C2DC}"/>
          </ac:spMkLst>
        </pc:spChg>
      </pc:sldChg>
      <pc:sldChg chg="addSp modSp mod">
        <pc:chgData name="Claus Bo Hansen" userId="162c78eb-a7dd-459f-b903-b1368eda6423" providerId="ADAL" clId="{DBF09B1F-EFCF-4738-8D68-D3840B1BDBDE}" dt="2021-07-22T07:51:51.543" v="4461" actId="20577"/>
        <pc:sldMkLst>
          <pc:docMk/>
          <pc:sldMk cId="3048930556" sldId="338"/>
        </pc:sldMkLst>
        <pc:spChg chg="add mod">
          <ac:chgData name="Claus Bo Hansen" userId="162c78eb-a7dd-459f-b903-b1368eda6423" providerId="ADAL" clId="{DBF09B1F-EFCF-4738-8D68-D3840B1BDBDE}" dt="2021-07-22T07:51:51.543" v="4461" actId="20577"/>
          <ac:spMkLst>
            <pc:docMk/>
            <pc:sldMk cId="3048930556" sldId="338"/>
            <ac:spMk id="9" creationId="{F1F905E9-97BA-4804-87EA-A1931D934E77}"/>
          </ac:spMkLst>
        </pc:spChg>
        <pc:graphicFrameChg chg="mod">
          <ac:chgData name="Claus Bo Hansen" userId="162c78eb-a7dd-459f-b903-b1368eda6423" providerId="ADAL" clId="{DBF09B1F-EFCF-4738-8D68-D3840B1BDBDE}" dt="2021-07-22T07:49:29.955" v="4371" actId="207"/>
          <ac:graphicFrameMkLst>
            <pc:docMk/>
            <pc:sldMk cId="3048930556" sldId="338"/>
            <ac:graphicFrameMk id="8" creationId="{A8F2BBC8-2EF3-40ED-994D-CAEA225D4620}"/>
          </ac:graphicFrameMkLst>
        </pc:graphicFrameChg>
      </pc:sldChg>
      <pc:sldChg chg="addSp modSp mod">
        <pc:chgData name="Claus Bo Hansen" userId="162c78eb-a7dd-459f-b903-b1368eda6423" providerId="ADAL" clId="{DBF09B1F-EFCF-4738-8D68-D3840B1BDBDE}" dt="2021-07-22T08:05:34.664" v="4892" actId="20577"/>
        <pc:sldMkLst>
          <pc:docMk/>
          <pc:sldMk cId="371255590" sldId="340"/>
        </pc:sldMkLst>
        <pc:spChg chg="add mod">
          <ac:chgData name="Claus Bo Hansen" userId="162c78eb-a7dd-459f-b903-b1368eda6423" providerId="ADAL" clId="{DBF09B1F-EFCF-4738-8D68-D3840B1BDBDE}" dt="2021-07-22T08:05:34.664" v="4892" actId="20577"/>
          <ac:spMkLst>
            <pc:docMk/>
            <pc:sldMk cId="371255590" sldId="340"/>
            <ac:spMk id="9" creationId="{EF9DF74B-422F-4122-B992-F0BD6E45D548}"/>
          </ac:spMkLst>
        </pc:spChg>
        <pc:graphicFrameChg chg="mod">
          <ac:chgData name="Claus Bo Hansen" userId="162c78eb-a7dd-459f-b903-b1368eda6423" providerId="ADAL" clId="{DBF09B1F-EFCF-4738-8D68-D3840B1BDBDE}" dt="2021-07-22T08:02:35.726" v="4826" actId="1076"/>
          <ac:graphicFrameMkLst>
            <pc:docMk/>
            <pc:sldMk cId="371255590" sldId="340"/>
            <ac:graphicFrameMk id="8" creationId="{9CB879E3-6586-470C-9F14-9944B017439F}"/>
          </ac:graphicFrameMkLst>
        </pc:graphicFrameChg>
      </pc:sldChg>
      <pc:sldChg chg="addSp modSp mod">
        <pc:chgData name="Claus Bo Hansen" userId="162c78eb-a7dd-459f-b903-b1368eda6423" providerId="ADAL" clId="{DBF09B1F-EFCF-4738-8D68-D3840B1BDBDE}" dt="2021-07-22T08:06:21.481" v="4924" actId="20577"/>
        <pc:sldMkLst>
          <pc:docMk/>
          <pc:sldMk cId="649143717" sldId="341"/>
        </pc:sldMkLst>
        <pc:spChg chg="add mod">
          <ac:chgData name="Claus Bo Hansen" userId="162c78eb-a7dd-459f-b903-b1368eda6423" providerId="ADAL" clId="{DBF09B1F-EFCF-4738-8D68-D3840B1BDBDE}" dt="2021-07-22T08:06:21.481" v="4924" actId="20577"/>
          <ac:spMkLst>
            <pc:docMk/>
            <pc:sldMk cId="649143717" sldId="341"/>
            <ac:spMk id="9" creationId="{F20F9863-5CB0-41A0-98F3-FF32EABF7226}"/>
          </ac:spMkLst>
        </pc:spChg>
        <pc:graphicFrameChg chg="mod">
          <ac:chgData name="Claus Bo Hansen" userId="162c78eb-a7dd-459f-b903-b1368eda6423" providerId="ADAL" clId="{DBF09B1F-EFCF-4738-8D68-D3840B1BDBDE}" dt="2021-07-22T08:05:52.287" v="4894" actId="1076"/>
          <ac:graphicFrameMkLst>
            <pc:docMk/>
            <pc:sldMk cId="649143717" sldId="341"/>
            <ac:graphicFrameMk id="8" creationId="{37A98B4E-D5D1-42E6-BAA0-EECCB614C063}"/>
          </ac:graphicFrameMkLst>
        </pc:graphicFrameChg>
      </pc:sldChg>
      <pc:sldChg chg="addSp modSp mod">
        <pc:chgData name="Claus Bo Hansen" userId="162c78eb-a7dd-459f-b903-b1368eda6423" providerId="ADAL" clId="{DBF09B1F-EFCF-4738-8D68-D3840B1BDBDE}" dt="2021-07-22T08:07:05.728" v="4959" actId="20577"/>
        <pc:sldMkLst>
          <pc:docMk/>
          <pc:sldMk cId="988673966" sldId="342"/>
        </pc:sldMkLst>
        <pc:spChg chg="add mod">
          <ac:chgData name="Claus Bo Hansen" userId="162c78eb-a7dd-459f-b903-b1368eda6423" providerId="ADAL" clId="{DBF09B1F-EFCF-4738-8D68-D3840B1BDBDE}" dt="2021-07-22T08:07:05.728" v="4959" actId="20577"/>
          <ac:spMkLst>
            <pc:docMk/>
            <pc:sldMk cId="988673966" sldId="342"/>
            <ac:spMk id="9" creationId="{F003E8E7-9B7D-4490-A35B-33EAAFDDB572}"/>
          </ac:spMkLst>
        </pc:spChg>
        <pc:graphicFrameChg chg="mod">
          <ac:chgData name="Claus Bo Hansen" userId="162c78eb-a7dd-459f-b903-b1368eda6423" providerId="ADAL" clId="{DBF09B1F-EFCF-4738-8D68-D3840B1BDBDE}" dt="2021-07-22T08:06:41.845" v="4926" actId="1076"/>
          <ac:graphicFrameMkLst>
            <pc:docMk/>
            <pc:sldMk cId="988673966" sldId="342"/>
            <ac:graphicFrameMk id="8" creationId="{8A2988B3-C3CB-41C1-AD23-FEAC6EFFF2BE}"/>
          </ac:graphicFrameMkLst>
        </pc:graphicFrameChg>
      </pc:sldChg>
      <pc:sldChg chg="addSp modSp mod">
        <pc:chgData name="Claus Bo Hansen" userId="162c78eb-a7dd-459f-b903-b1368eda6423" providerId="ADAL" clId="{DBF09B1F-EFCF-4738-8D68-D3840B1BDBDE}" dt="2021-07-22T08:07:48.662" v="4989" actId="20577"/>
        <pc:sldMkLst>
          <pc:docMk/>
          <pc:sldMk cId="1143033979" sldId="343"/>
        </pc:sldMkLst>
        <pc:spChg chg="add mod">
          <ac:chgData name="Claus Bo Hansen" userId="162c78eb-a7dd-459f-b903-b1368eda6423" providerId="ADAL" clId="{DBF09B1F-EFCF-4738-8D68-D3840B1BDBDE}" dt="2021-07-22T08:07:48.662" v="4989" actId="20577"/>
          <ac:spMkLst>
            <pc:docMk/>
            <pc:sldMk cId="1143033979" sldId="343"/>
            <ac:spMk id="9" creationId="{2E57AA23-31D2-425C-842D-98B7F0714AB2}"/>
          </ac:spMkLst>
        </pc:spChg>
        <pc:graphicFrameChg chg="mod">
          <ac:chgData name="Claus Bo Hansen" userId="162c78eb-a7dd-459f-b903-b1368eda6423" providerId="ADAL" clId="{DBF09B1F-EFCF-4738-8D68-D3840B1BDBDE}" dt="2021-07-22T08:07:24.143" v="4961" actId="1076"/>
          <ac:graphicFrameMkLst>
            <pc:docMk/>
            <pc:sldMk cId="1143033979" sldId="343"/>
            <ac:graphicFrameMk id="8" creationId="{61698262-05C7-4D5B-A31A-C4E976D26EBA}"/>
          </ac:graphicFrameMkLst>
        </pc:graphicFrameChg>
      </pc:sldChg>
      <pc:sldChg chg="addSp modSp mod">
        <pc:chgData name="Claus Bo Hansen" userId="162c78eb-a7dd-459f-b903-b1368eda6423" providerId="ADAL" clId="{DBF09B1F-EFCF-4738-8D68-D3840B1BDBDE}" dt="2021-07-22T08:08:46.396" v="5069" actId="20577"/>
        <pc:sldMkLst>
          <pc:docMk/>
          <pc:sldMk cId="4206027112" sldId="344"/>
        </pc:sldMkLst>
        <pc:spChg chg="add mod">
          <ac:chgData name="Claus Bo Hansen" userId="162c78eb-a7dd-459f-b903-b1368eda6423" providerId="ADAL" clId="{DBF09B1F-EFCF-4738-8D68-D3840B1BDBDE}" dt="2021-07-22T08:08:46.396" v="5069" actId="20577"/>
          <ac:spMkLst>
            <pc:docMk/>
            <pc:sldMk cId="4206027112" sldId="344"/>
            <ac:spMk id="9" creationId="{C0D29B09-61D4-48C4-AF09-4C315A0AA6CC}"/>
          </ac:spMkLst>
        </pc:spChg>
        <pc:graphicFrameChg chg="mod">
          <ac:chgData name="Claus Bo Hansen" userId="162c78eb-a7dd-459f-b903-b1368eda6423" providerId="ADAL" clId="{DBF09B1F-EFCF-4738-8D68-D3840B1BDBDE}" dt="2021-07-22T08:08:06.609" v="4991" actId="1076"/>
          <ac:graphicFrameMkLst>
            <pc:docMk/>
            <pc:sldMk cId="4206027112" sldId="344"/>
            <ac:graphicFrameMk id="8" creationId="{77F85FA6-D1A7-46AF-83A5-48CF0868AA5C}"/>
          </ac:graphicFrameMkLst>
        </pc:graphicFrameChg>
      </pc:sldChg>
      <pc:sldChg chg="addSp modSp mod">
        <pc:chgData name="Claus Bo Hansen" userId="162c78eb-a7dd-459f-b903-b1368eda6423" providerId="ADAL" clId="{DBF09B1F-EFCF-4738-8D68-D3840B1BDBDE}" dt="2021-07-22T08:10:37.721" v="5143" actId="6549"/>
        <pc:sldMkLst>
          <pc:docMk/>
          <pc:sldMk cId="3995903331" sldId="345"/>
        </pc:sldMkLst>
        <pc:spChg chg="add mod">
          <ac:chgData name="Claus Bo Hansen" userId="162c78eb-a7dd-459f-b903-b1368eda6423" providerId="ADAL" clId="{DBF09B1F-EFCF-4738-8D68-D3840B1BDBDE}" dt="2021-07-22T08:10:37.721" v="5143" actId="6549"/>
          <ac:spMkLst>
            <pc:docMk/>
            <pc:sldMk cId="3995903331" sldId="345"/>
            <ac:spMk id="8" creationId="{1CC3BFBC-7B6F-4DB1-9D2F-446D7D292ACD}"/>
          </ac:spMkLst>
        </pc:spChg>
        <pc:graphicFrameChg chg="mod">
          <ac:chgData name="Claus Bo Hansen" userId="162c78eb-a7dd-459f-b903-b1368eda6423" providerId="ADAL" clId="{DBF09B1F-EFCF-4738-8D68-D3840B1BDBDE}" dt="2021-07-22T08:10:01.947" v="5079" actId="207"/>
          <ac:graphicFrameMkLst>
            <pc:docMk/>
            <pc:sldMk cId="3995903331" sldId="345"/>
            <ac:graphicFrameMk id="9" creationId="{DD790C51-1788-4A41-88CC-F8873088BE46}"/>
          </ac:graphicFrameMkLst>
        </pc:graphicFrameChg>
      </pc:sldChg>
      <pc:sldChg chg="addSp modSp mod">
        <pc:chgData name="Claus Bo Hansen" userId="162c78eb-a7dd-459f-b903-b1368eda6423" providerId="ADAL" clId="{DBF09B1F-EFCF-4738-8D68-D3840B1BDBDE}" dt="2021-07-22T08:23:54.097" v="5689" actId="20577"/>
        <pc:sldMkLst>
          <pc:docMk/>
          <pc:sldMk cId="3253346861" sldId="347"/>
        </pc:sldMkLst>
        <pc:spChg chg="add mod">
          <ac:chgData name="Claus Bo Hansen" userId="162c78eb-a7dd-459f-b903-b1368eda6423" providerId="ADAL" clId="{DBF09B1F-EFCF-4738-8D68-D3840B1BDBDE}" dt="2021-07-22T08:23:54.097" v="5689" actId="20577"/>
          <ac:spMkLst>
            <pc:docMk/>
            <pc:sldMk cId="3253346861" sldId="347"/>
            <ac:spMk id="9" creationId="{280181D4-449F-4270-BFA9-1F7377ED9EC3}"/>
          </ac:spMkLst>
        </pc:spChg>
        <pc:graphicFrameChg chg="mod">
          <ac:chgData name="Claus Bo Hansen" userId="162c78eb-a7dd-459f-b903-b1368eda6423" providerId="ADAL" clId="{DBF09B1F-EFCF-4738-8D68-D3840B1BDBDE}" dt="2021-07-22T08:23:08.130" v="5656" actId="1076"/>
          <ac:graphicFrameMkLst>
            <pc:docMk/>
            <pc:sldMk cId="3253346861" sldId="347"/>
            <ac:graphicFrameMk id="8" creationId="{681631C4-850B-43A1-A435-5869A3A15542}"/>
          </ac:graphicFrameMkLst>
        </pc:graphicFrameChg>
      </pc:sldChg>
      <pc:sldChg chg="addSp modSp mod">
        <pc:chgData name="Claus Bo Hansen" userId="162c78eb-a7dd-459f-b903-b1368eda6423" providerId="ADAL" clId="{DBF09B1F-EFCF-4738-8D68-D3840B1BDBDE}" dt="2021-07-22T08:24:48.081" v="5726" actId="1076"/>
        <pc:sldMkLst>
          <pc:docMk/>
          <pc:sldMk cId="3889032295" sldId="348"/>
        </pc:sldMkLst>
        <pc:spChg chg="add mod">
          <ac:chgData name="Claus Bo Hansen" userId="162c78eb-a7dd-459f-b903-b1368eda6423" providerId="ADAL" clId="{DBF09B1F-EFCF-4738-8D68-D3840B1BDBDE}" dt="2021-07-22T08:24:48.081" v="5726" actId="1076"/>
          <ac:spMkLst>
            <pc:docMk/>
            <pc:sldMk cId="3889032295" sldId="348"/>
            <ac:spMk id="9" creationId="{CCA0454F-5D6C-49D1-AF36-1D01E13EFEC3}"/>
          </ac:spMkLst>
        </pc:spChg>
        <pc:graphicFrameChg chg="mod">
          <ac:chgData name="Claus Bo Hansen" userId="162c78eb-a7dd-459f-b903-b1368eda6423" providerId="ADAL" clId="{DBF09B1F-EFCF-4738-8D68-D3840B1BDBDE}" dt="2021-07-22T08:24:12.933" v="5691" actId="1076"/>
          <ac:graphicFrameMkLst>
            <pc:docMk/>
            <pc:sldMk cId="3889032295" sldId="348"/>
            <ac:graphicFrameMk id="8" creationId="{AC2016FE-044F-4637-818B-2283CC119E07}"/>
          </ac:graphicFrameMkLst>
        </pc:graphicFrameChg>
      </pc:sldChg>
      <pc:sldChg chg="addSp modSp mod">
        <pc:chgData name="Claus Bo Hansen" userId="162c78eb-a7dd-459f-b903-b1368eda6423" providerId="ADAL" clId="{DBF09B1F-EFCF-4738-8D68-D3840B1BDBDE}" dt="2021-07-22T08:26:06.511" v="5767" actId="20577"/>
        <pc:sldMkLst>
          <pc:docMk/>
          <pc:sldMk cId="1149167335" sldId="349"/>
        </pc:sldMkLst>
        <pc:spChg chg="add mod">
          <ac:chgData name="Claus Bo Hansen" userId="162c78eb-a7dd-459f-b903-b1368eda6423" providerId="ADAL" clId="{DBF09B1F-EFCF-4738-8D68-D3840B1BDBDE}" dt="2021-07-22T08:26:06.511" v="5767" actId="20577"/>
          <ac:spMkLst>
            <pc:docMk/>
            <pc:sldMk cId="1149167335" sldId="349"/>
            <ac:spMk id="9" creationId="{A54B488A-345C-43BA-BBF9-BAB59A5B9233}"/>
          </ac:spMkLst>
        </pc:spChg>
        <pc:graphicFrameChg chg="mod">
          <ac:chgData name="Claus Bo Hansen" userId="162c78eb-a7dd-459f-b903-b1368eda6423" providerId="ADAL" clId="{DBF09B1F-EFCF-4738-8D68-D3840B1BDBDE}" dt="2021-07-22T08:25:32.999" v="5728" actId="1076"/>
          <ac:graphicFrameMkLst>
            <pc:docMk/>
            <pc:sldMk cId="1149167335" sldId="349"/>
            <ac:graphicFrameMk id="8" creationId="{B067766D-63A6-43B1-89E2-9027FCAEC4DF}"/>
          </ac:graphicFrameMkLst>
        </pc:graphicFrameChg>
      </pc:sldChg>
      <pc:sldChg chg="addSp modSp mod">
        <pc:chgData name="Claus Bo Hansen" userId="162c78eb-a7dd-459f-b903-b1368eda6423" providerId="ADAL" clId="{DBF09B1F-EFCF-4738-8D68-D3840B1BDBDE}" dt="2021-07-22T08:26:57.721" v="5806" actId="20577"/>
        <pc:sldMkLst>
          <pc:docMk/>
          <pc:sldMk cId="1687674673" sldId="350"/>
        </pc:sldMkLst>
        <pc:spChg chg="add mod">
          <ac:chgData name="Claus Bo Hansen" userId="162c78eb-a7dd-459f-b903-b1368eda6423" providerId="ADAL" clId="{DBF09B1F-EFCF-4738-8D68-D3840B1BDBDE}" dt="2021-07-22T08:26:57.721" v="5806" actId="20577"/>
          <ac:spMkLst>
            <pc:docMk/>
            <pc:sldMk cId="1687674673" sldId="350"/>
            <ac:spMk id="9" creationId="{79EFF826-E6D8-4D42-AD6A-91C1F9FDA027}"/>
          </ac:spMkLst>
        </pc:spChg>
        <pc:graphicFrameChg chg="mod">
          <ac:chgData name="Claus Bo Hansen" userId="162c78eb-a7dd-459f-b903-b1368eda6423" providerId="ADAL" clId="{DBF09B1F-EFCF-4738-8D68-D3840B1BDBDE}" dt="2021-07-22T08:26:23.538" v="5769" actId="1076"/>
          <ac:graphicFrameMkLst>
            <pc:docMk/>
            <pc:sldMk cId="1687674673" sldId="350"/>
            <ac:graphicFrameMk id="8" creationId="{8B76B7DB-EC72-4D60-A861-5AD808A32230}"/>
          </ac:graphicFrameMkLst>
        </pc:graphicFrameChg>
      </pc:sldChg>
      <pc:sldChg chg="addSp modSp mod">
        <pc:chgData name="Claus Bo Hansen" userId="162c78eb-a7dd-459f-b903-b1368eda6423" providerId="ADAL" clId="{DBF09B1F-EFCF-4738-8D68-D3840B1BDBDE}" dt="2021-07-22T08:27:47.253" v="5848" actId="20577"/>
        <pc:sldMkLst>
          <pc:docMk/>
          <pc:sldMk cId="3913217804" sldId="351"/>
        </pc:sldMkLst>
        <pc:spChg chg="add mod">
          <ac:chgData name="Claus Bo Hansen" userId="162c78eb-a7dd-459f-b903-b1368eda6423" providerId="ADAL" clId="{DBF09B1F-EFCF-4738-8D68-D3840B1BDBDE}" dt="2021-07-22T08:27:47.253" v="5848" actId="20577"/>
          <ac:spMkLst>
            <pc:docMk/>
            <pc:sldMk cId="3913217804" sldId="351"/>
            <ac:spMk id="9" creationId="{CC846065-1753-45DC-82B1-6D1F4BC136BA}"/>
          </ac:spMkLst>
        </pc:spChg>
        <pc:graphicFrameChg chg="mod">
          <ac:chgData name="Claus Bo Hansen" userId="162c78eb-a7dd-459f-b903-b1368eda6423" providerId="ADAL" clId="{DBF09B1F-EFCF-4738-8D68-D3840B1BDBDE}" dt="2021-07-22T08:27:13.518" v="5808" actId="1076"/>
          <ac:graphicFrameMkLst>
            <pc:docMk/>
            <pc:sldMk cId="3913217804" sldId="351"/>
            <ac:graphicFrameMk id="8" creationId="{DF586BB3-F924-4B74-8653-2A32BAE5016D}"/>
          </ac:graphicFrameMkLst>
        </pc:graphicFrameChg>
      </pc:sldChg>
      <pc:sldChg chg="addSp modSp mod">
        <pc:chgData name="Claus Bo Hansen" userId="162c78eb-a7dd-459f-b903-b1368eda6423" providerId="ADAL" clId="{DBF09B1F-EFCF-4738-8D68-D3840B1BDBDE}" dt="2021-07-22T08:29:18.746" v="5880" actId="20577"/>
        <pc:sldMkLst>
          <pc:docMk/>
          <pc:sldMk cId="4224945324" sldId="352"/>
        </pc:sldMkLst>
        <pc:spChg chg="add mod">
          <ac:chgData name="Claus Bo Hansen" userId="162c78eb-a7dd-459f-b903-b1368eda6423" providerId="ADAL" clId="{DBF09B1F-EFCF-4738-8D68-D3840B1BDBDE}" dt="2021-07-22T08:29:18.746" v="5880" actId="20577"/>
          <ac:spMkLst>
            <pc:docMk/>
            <pc:sldMk cId="4224945324" sldId="352"/>
            <ac:spMk id="9" creationId="{5079AFA8-C985-4E69-8E10-BE5AC3A1D989}"/>
          </ac:spMkLst>
        </pc:spChg>
        <pc:graphicFrameChg chg="mod">
          <ac:chgData name="Claus Bo Hansen" userId="162c78eb-a7dd-459f-b903-b1368eda6423" providerId="ADAL" clId="{DBF09B1F-EFCF-4738-8D68-D3840B1BDBDE}" dt="2021-07-22T08:28:56.532" v="5858" actId="207"/>
          <ac:graphicFrameMkLst>
            <pc:docMk/>
            <pc:sldMk cId="4224945324" sldId="352"/>
            <ac:graphicFrameMk id="8" creationId="{9C0085AE-2B0F-49A3-9226-01DB4056C60B}"/>
          </ac:graphicFrameMkLst>
        </pc:graphicFrameChg>
      </pc:sldChg>
      <pc:sldChg chg="addSp modSp mod">
        <pc:chgData name="Claus Bo Hansen" userId="162c78eb-a7dd-459f-b903-b1368eda6423" providerId="ADAL" clId="{DBF09B1F-EFCF-4738-8D68-D3840B1BDBDE}" dt="2021-07-22T08:12:34.595" v="5230" actId="20577"/>
        <pc:sldMkLst>
          <pc:docMk/>
          <pc:sldMk cId="2283685534" sldId="353"/>
        </pc:sldMkLst>
        <pc:spChg chg="add mod">
          <ac:chgData name="Claus Bo Hansen" userId="162c78eb-a7dd-459f-b903-b1368eda6423" providerId="ADAL" clId="{DBF09B1F-EFCF-4738-8D68-D3840B1BDBDE}" dt="2021-07-22T08:12:34.595" v="5230" actId="20577"/>
          <ac:spMkLst>
            <pc:docMk/>
            <pc:sldMk cId="2283685534" sldId="353"/>
            <ac:spMk id="9" creationId="{CFA2409A-EAFF-48A3-8DDC-C191E6057303}"/>
          </ac:spMkLst>
        </pc:spChg>
        <pc:graphicFrameChg chg="mod">
          <ac:chgData name="Claus Bo Hansen" userId="162c78eb-a7dd-459f-b903-b1368eda6423" providerId="ADAL" clId="{DBF09B1F-EFCF-4738-8D68-D3840B1BDBDE}" dt="2021-07-22T07:50:44.535" v="4378" actId="207"/>
          <ac:graphicFrameMkLst>
            <pc:docMk/>
            <pc:sldMk cId="2283685534" sldId="353"/>
            <ac:graphicFrameMk id="8" creationId="{3026EE0F-43AF-4A2F-BE11-46816FCD9315}"/>
          </ac:graphicFrameMkLst>
        </pc:graphicFrameChg>
      </pc:sldChg>
      <pc:sldChg chg="addSp modSp mod">
        <pc:chgData name="Claus Bo Hansen" userId="162c78eb-a7dd-459f-b903-b1368eda6423" providerId="ADAL" clId="{DBF09B1F-EFCF-4738-8D68-D3840B1BDBDE}" dt="2021-07-22T07:55:14.677" v="4567" actId="20577"/>
        <pc:sldMkLst>
          <pc:docMk/>
          <pc:sldMk cId="3467389116" sldId="354"/>
        </pc:sldMkLst>
        <pc:spChg chg="add mod">
          <ac:chgData name="Claus Bo Hansen" userId="162c78eb-a7dd-459f-b903-b1368eda6423" providerId="ADAL" clId="{DBF09B1F-EFCF-4738-8D68-D3840B1BDBDE}" dt="2021-07-22T07:55:14.677" v="4567" actId="20577"/>
          <ac:spMkLst>
            <pc:docMk/>
            <pc:sldMk cId="3467389116" sldId="354"/>
            <ac:spMk id="9" creationId="{F4526A9C-37FB-44A4-A4BF-FC8A347639D3}"/>
          </ac:spMkLst>
        </pc:spChg>
        <pc:graphicFrameChg chg="mod">
          <ac:chgData name="Claus Bo Hansen" userId="162c78eb-a7dd-459f-b903-b1368eda6423" providerId="ADAL" clId="{DBF09B1F-EFCF-4738-8D68-D3840B1BDBDE}" dt="2021-07-22T07:52:40.755" v="4470" actId="207"/>
          <ac:graphicFrameMkLst>
            <pc:docMk/>
            <pc:sldMk cId="3467389116" sldId="354"/>
            <ac:graphicFrameMk id="8" creationId="{59CDBAA6-EDEB-43B9-AC1A-48701B0DDAF9}"/>
          </ac:graphicFrameMkLst>
        </pc:graphicFrameChg>
      </pc:sldChg>
      <pc:sldChg chg="addSp modSp mod">
        <pc:chgData name="Claus Bo Hansen" userId="162c78eb-a7dd-459f-b903-b1368eda6423" providerId="ADAL" clId="{DBF09B1F-EFCF-4738-8D68-D3840B1BDBDE}" dt="2021-07-22T07:55:53.878" v="4610" actId="20577"/>
        <pc:sldMkLst>
          <pc:docMk/>
          <pc:sldMk cId="3460480813" sldId="355"/>
        </pc:sldMkLst>
        <pc:spChg chg="add mod">
          <ac:chgData name="Claus Bo Hansen" userId="162c78eb-a7dd-459f-b903-b1368eda6423" providerId="ADAL" clId="{DBF09B1F-EFCF-4738-8D68-D3840B1BDBDE}" dt="2021-07-22T07:55:53.878" v="4610" actId="20577"/>
          <ac:spMkLst>
            <pc:docMk/>
            <pc:sldMk cId="3460480813" sldId="355"/>
            <ac:spMk id="9" creationId="{1F7D715F-3BDA-4BA3-A37F-552046B5F6CE}"/>
          </ac:spMkLst>
        </pc:spChg>
        <pc:graphicFrameChg chg="mod">
          <ac:chgData name="Claus Bo Hansen" userId="162c78eb-a7dd-459f-b903-b1368eda6423" providerId="ADAL" clId="{DBF09B1F-EFCF-4738-8D68-D3840B1BDBDE}" dt="2021-07-22T07:54:43.348" v="4555" actId="207"/>
          <ac:graphicFrameMkLst>
            <pc:docMk/>
            <pc:sldMk cId="3460480813" sldId="355"/>
            <ac:graphicFrameMk id="8" creationId="{F18CD0BA-4B65-43D2-8CA5-F61673A76DB8}"/>
          </ac:graphicFrameMkLst>
        </pc:graphicFrameChg>
      </pc:sldChg>
      <pc:sldChg chg="addSp modSp mod">
        <pc:chgData name="Claus Bo Hansen" userId="162c78eb-a7dd-459f-b903-b1368eda6423" providerId="ADAL" clId="{DBF09B1F-EFCF-4738-8D68-D3840B1BDBDE}" dt="2021-07-22T07:57:32.777" v="4671" actId="20577"/>
        <pc:sldMkLst>
          <pc:docMk/>
          <pc:sldMk cId="727738087" sldId="356"/>
        </pc:sldMkLst>
        <pc:spChg chg="add mod">
          <ac:chgData name="Claus Bo Hansen" userId="162c78eb-a7dd-459f-b903-b1368eda6423" providerId="ADAL" clId="{DBF09B1F-EFCF-4738-8D68-D3840B1BDBDE}" dt="2021-07-22T07:57:32.777" v="4671" actId="20577"/>
          <ac:spMkLst>
            <pc:docMk/>
            <pc:sldMk cId="727738087" sldId="356"/>
            <ac:spMk id="9" creationId="{B0A2AD9E-7E4B-4CE5-A93D-A8F13CFD8DD4}"/>
          </ac:spMkLst>
        </pc:spChg>
        <pc:graphicFrameChg chg="mod">
          <ac:chgData name="Claus Bo Hansen" userId="162c78eb-a7dd-459f-b903-b1368eda6423" providerId="ADAL" clId="{DBF09B1F-EFCF-4738-8D68-D3840B1BDBDE}" dt="2021-07-22T07:56:54.378" v="4619" actId="207"/>
          <ac:graphicFrameMkLst>
            <pc:docMk/>
            <pc:sldMk cId="727738087" sldId="356"/>
            <ac:graphicFrameMk id="8" creationId="{789E4196-4902-4E63-93D9-14191CB608AF}"/>
          </ac:graphicFrameMkLst>
        </pc:graphicFrameChg>
      </pc:sldChg>
      <pc:sldChg chg="addSp modSp mod">
        <pc:chgData name="Claus Bo Hansen" userId="162c78eb-a7dd-459f-b903-b1368eda6423" providerId="ADAL" clId="{DBF09B1F-EFCF-4738-8D68-D3840B1BDBDE}" dt="2021-07-22T07:59:20.168" v="4731" actId="20577"/>
        <pc:sldMkLst>
          <pc:docMk/>
          <pc:sldMk cId="3019471083" sldId="357"/>
        </pc:sldMkLst>
        <pc:spChg chg="add mod">
          <ac:chgData name="Claus Bo Hansen" userId="162c78eb-a7dd-459f-b903-b1368eda6423" providerId="ADAL" clId="{DBF09B1F-EFCF-4738-8D68-D3840B1BDBDE}" dt="2021-07-22T07:59:20.168" v="4731" actId="20577"/>
          <ac:spMkLst>
            <pc:docMk/>
            <pc:sldMk cId="3019471083" sldId="357"/>
            <ac:spMk id="9" creationId="{C78CE17C-0247-4464-8D78-D5A169BC7041}"/>
          </ac:spMkLst>
        </pc:spChg>
        <pc:graphicFrameChg chg="mod">
          <ac:chgData name="Claus Bo Hansen" userId="162c78eb-a7dd-459f-b903-b1368eda6423" providerId="ADAL" clId="{DBF09B1F-EFCF-4738-8D68-D3840B1BDBDE}" dt="2021-07-22T07:58:30.297" v="4680" actId="207"/>
          <ac:graphicFrameMkLst>
            <pc:docMk/>
            <pc:sldMk cId="3019471083" sldId="357"/>
            <ac:graphicFrameMk id="8" creationId="{48FC2BA4-DEB7-4944-AA0C-48382CDAD604}"/>
          </ac:graphicFrameMkLst>
        </pc:graphicFrameChg>
      </pc:sldChg>
      <pc:sldChg chg="addSp modSp mod">
        <pc:chgData name="Claus Bo Hansen" userId="162c78eb-a7dd-459f-b903-b1368eda6423" providerId="ADAL" clId="{DBF09B1F-EFCF-4738-8D68-D3840B1BDBDE}" dt="2021-07-22T08:01:02.913" v="4785" actId="20577"/>
        <pc:sldMkLst>
          <pc:docMk/>
          <pc:sldMk cId="315654855" sldId="358"/>
        </pc:sldMkLst>
        <pc:spChg chg="add mod">
          <ac:chgData name="Claus Bo Hansen" userId="162c78eb-a7dd-459f-b903-b1368eda6423" providerId="ADAL" clId="{DBF09B1F-EFCF-4738-8D68-D3840B1BDBDE}" dt="2021-07-22T08:01:02.913" v="4785" actId="20577"/>
          <ac:spMkLst>
            <pc:docMk/>
            <pc:sldMk cId="315654855" sldId="358"/>
            <ac:spMk id="9" creationId="{E9864BE2-F36D-45DD-A994-90ACEBB7AD73}"/>
          </ac:spMkLst>
        </pc:spChg>
        <pc:graphicFrameChg chg="mod">
          <ac:chgData name="Claus Bo Hansen" userId="162c78eb-a7dd-459f-b903-b1368eda6423" providerId="ADAL" clId="{DBF09B1F-EFCF-4738-8D68-D3840B1BDBDE}" dt="2021-07-22T08:00:25.637" v="4740" actId="207"/>
          <ac:graphicFrameMkLst>
            <pc:docMk/>
            <pc:sldMk cId="315654855" sldId="358"/>
            <ac:graphicFrameMk id="8" creationId="{42140CC2-D6A4-4167-B914-24FE9F6EA9EC}"/>
          </ac:graphicFrameMkLst>
        </pc:graphicFrameChg>
      </pc:sldChg>
      <pc:sldChg chg="addSp modSp mod">
        <pc:chgData name="Claus Bo Hansen" userId="162c78eb-a7dd-459f-b903-b1368eda6423" providerId="ADAL" clId="{DBF09B1F-EFCF-4738-8D68-D3840B1BDBDE}" dt="2021-07-22T08:02:19.043" v="4824" actId="20577"/>
        <pc:sldMkLst>
          <pc:docMk/>
          <pc:sldMk cId="2191856558" sldId="359"/>
        </pc:sldMkLst>
        <pc:spChg chg="add mod">
          <ac:chgData name="Claus Bo Hansen" userId="162c78eb-a7dd-459f-b903-b1368eda6423" providerId="ADAL" clId="{DBF09B1F-EFCF-4738-8D68-D3840B1BDBDE}" dt="2021-07-22T08:02:19.043" v="4824" actId="20577"/>
          <ac:spMkLst>
            <pc:docMk/>
            <pc:sldMk cId="2191856558" sldId="359"/>
            <ac:spMk id="9" creationId="{9DBA0644-937A-403A-9D94-4DC20294A811}"/>
          </ac:spMkLst>
        </pc:spChg>
        <pc:graphicFrameChg chg="mod">
          <ac:chgData name="Claus Bo Hansen" userId="162c78eb-a7dd-459f-b903-b1368eda6423" providerId="ADAL" clId="{DBF09B1F-EFCF-4738-8D68-D3840B1BDBDE}" dt="2021-07-22T08:01:55.138" v="4795" actId="1076"/>
          <ac:graphicFrameMkLst>
            <pc:docMk/>
            <pc:sldMk cId="2191856558" sldId="359"/>
            <ac:graphicFrameMk id="8" creationId="{1EBEFC2F-5190-49D3-B536-E377DE701407}"/>
          </ac:graphicFrameMkLst>
        </pc:graphicFrameChg>
      </pc:sldChg>
      <pc:sldChg chg="addSp modSp mod">
        <pc:chgData name="Claus Bo Hansen" userId="162c78eb-a7dd-459f-b903-b1368eda6423" providerId="ADAL" clId="{DBF09B1F-EFCF-4738-8D68-D3840B1BDBDE}" dt="2021-07-22T08:12:23.247" v="5228" actId="20577"/>
        <pc:sldMkLst>
          <pc:docMk/>
          <pc:sldMk cId="4067500545" sldId="360"/>
        </pc:sldMkLst>
        <pc:spChg chg="add mod">
          <ac:chgData name="Claus Bo Hansen" userId="162c78eb-a7dd-459f-b903-b1368eda6423" providerId="ADAL" clId="{DBF09B1F-EFCF-4738-8D68-D3840B1BDBDE}" dt="2021-07-22T08:12:23.247" v="5228" actId="20577"/>
          <ac:spMkLst>
            <pc:docMk/>
            <pc:sldMk cId="4067500545" sldId="360"/>
            <ac:spMk id="8" creationId="{0EE5A0C1-4AC4-4720-8F30-1D822891428D}"/>
          </ac:spMkLst>
        </pc:spChg>
        <pc:graphicFrameChg chg="mod">
          <ac:chgData name="Claus Bo Hansen" userId="162c78eb-a7dd-459f-b903-b1368eda6423" providerId="ADAL" clId="{DBF09B1F-EFCF-4738-8D68-D3840B1BDBDE}" dt="2021-07-22T08:11:51.209" v="5152" actId="207"/>
          <ac:graphicFrameMkLst>
            <pc:docMk/>
            <pc:sldMk cId="4067500545" sldId="360"/>
            <ac:graphicFrameMk id="9" creationId="{08A1F1CE-6FED-44BF-A729-AA95669C8773}"/>
          </ac:graphicFrameMkLst>
        </pc:graphicFrameChg>
      </pc:sldChg>
      <pc:sldChg chg="addSp modSp mod">
        <pc:chgData name="Claus Bo Hansen" userId="162c78eb-a7dd-459f-b903-b1368eda6423" providerId="ADAL" clId="{DBF09B1F-EFCF-4738-8D68-D3840B1BDBDE}" dt="2021-07-22T08:14:12.444" v="5309" actId="6549"/>
        <pc:sldMkLst>
          <pc:docMk/>
          <pc:sldMk cId="233020659" sldId="361"/>
        </pc:sldMkLst>
        <pc:spChg chg="add mod">
          <ac:chgData name="Claus Bo Hansen" userId="162c78eb-a7dd-459f-b903-b1368eda6423" providerId="ADAL" clId="{DBF09B1F-EFCF-4738-8D68-D3840B1BDBDE}" dt="2021-07-22T08:14:12.444" v="5309" actId="6549"/>
          <ac:spMkLst>
            <pc:docMk/>
            <pc:sldMk cId="233020659" sldId="361"/>
            <ac:spMk id="8" creationId="{907955AF-E01B-4222-8E9B-2BE978B3FD11}"/>
          </ac:spMkLst>
        </pc:spChg>
        <pc:graphicFrameChg chg="mod">
          <ac:chgData name="Claus Bo Hansen" userId="162c78eb-a7dd-459f-b903-b1368eda6423" providerId="ADAL" clId="{DBF09B1F-EFCF-4738-8D68-D3840B1BDBDE}" dt="2021-07-22T08:13:37.853" v="5239" actId="207"/>
          <ac:graphicFrameMkLst>
            <pc:docMk/>
            <pc:sldMk cId="233020659" sldId="361"/>
            <ac:graphicFrameMk id="9" creationId="{0762712C-F614-4C9B-BD0B-2AFA4D0CF3C8}"/>
          </ac:graphicFrameMkLst>
        </pc:graphicFrameChg>
      </pc:sldChg>
      <pc:sldChg chg="addSp modSp mod">
        <pc:chgData name="Claus Bo Hansen" userId="162c78eb-a7dd-459f-b903-b1368eda6423" providerId="ADAL" clId="{DBF09B1F-EFCF-4738-8D68-D3840B1BDBDE}" dt="2021-07-22T08:15:40.442" v="5366" actId="6549"/>
        <pc:sldMkLst>
          <pc:docMk/>
          <pc:sldMk cId="3192972542" sldId="362"/>
        </pc:sldMkLst>
        <pc:spChg chg="add mod">
          <ac:chgData name="Claus Bo Hansen" userId="162c78eb-a7dd-459f-b903-b1368eda6423" providerId="ADAL" clId="{DBF09B1F-EFCF-4738-8D68-D3840B1BDBDE}" dt="2021-07-22T08:15:40.442" v="5366" actId="6549"/>
          <ac:spMkLst>
            <pc:docMk/>
            <pc:sldMk cId="3192972542" sldId="362"/>
            <ac:spMk id="8" creationId="{FEC8C5FA-24FC-4D9D-9A0C-02A38CB06DF5}"/>
          </ac:spMkLst>
        </pc:spChg>
        <pc:graphicFrameChg chg="mod">
          <ac:chgData name="Claus Bo Hansen" userId="162c78eb-a7dd-459f-b903-b1368eda6423" providerId="ADAL" clId="{DBF09B1F-EFCF-4738-8D68-D3840B1BDBDE}" dt="2021-07-22T08:15:17.626" v="5318" actId="207"/>
          <ac:graphicFrameMkLst>
            <pc:docMk/>
            <pc:sldMk cId="3192972542" sldId="362"/>
            <ac:graphicFrameMk id="9" creationId="{CCFC8362-DB56-4EC4-93E7-CDBE7413A6C3}"/>
          </ac:graphicFrameMkLst>
        </pc:graphicFrameChg>
      </pc:sldChg>
      <pc:sldChg chg="addSp modSp mod">
        <pc:chgData name="Claus Bo Hansen" userId="162c78eb-a7dd-459f-b903-b1368eda6423" providerId="ADAL" clId="{DBF09B1F-EFCF-4738-8D68-D3840B1BDBDE}" dt="2021-07-22T08:17:32.381" v="5454" actId="6549"/>
        <pc:sldMkLst>
          <pc:docMk/>
          <pc:sldMk cId="910834138" sldId="363"/>
        </pc:sldMkLst>
        <pc:spChg chg="add mod">
          <ac:chgData name="Claus Bo Hansen" userId="162c78eb-a7dd-459f-b903-b1368eda6423" providerId="ADAL" clId="{DBF09B1F-EFCF-4738-8D68-D3840B1BDBDE}" dt="2021-07-22T08:17:32.381" v="5454" actId="6549"/>
          <ac:spMkLst>
            <pc:docMk/>
            <pc:sldMk cId="910834138" sldId="363"/>
            <ac:spMk id="8" creationId="{C751E4ED-DED1-4BA6-A793-FFA34FF7B2FB}"/>
          </ac:spMkLst>
        </pc:spChg>
        <pc:graphicFrameChg chg="mod">
          <ac:chgData name="Claus Bo Hansen" userId="162c78eb-a7dd-459f-b903-b1368eda6423" providerId="ADAL" clId="{DBF09B1F-EFCF-4738-8D68-D3840B1BDBDE}" dt="2021-07-22T08:16:37.442" v="5375" actId="207"/>
          <ac:graphicFrameMkLst>
            <pc:docMk/>
            <pc:sldMk cId="910834138" sldId="363"/>
            <ac:graphicFrameMk id="9" creationId="{F3F6569D-4D0B-4475-AA31-A0674B8CC314}"/>
          </ac:graphicFrameMkLst>
        </pc:graphicFrameChg>
      </pc:sldChg>
      <pc:sldChg chg="addSp modSp mod">
        <pc:chgData name="Claus Bo Hansen" userId="162c78eb-a7dd-459f-b903-b1368eda6423" providerId="ADAL" clId="{DBF09B1F-EFCF-4738-8D68-D3840B1BDBDE}" dt="2021-07-22T08:20:00.227" v="5526" actId="6549"/>
        <pc:sldMkLst>
          <pc:docMk/>
          <pc:sldMk cId="1875960663" sldId="364"/>
        </pc:sldMkLst>
        <pc:spChg chg="add mod">
          <ac:chgData name="Claus Bo Hansen" userId="162c78eb-a7dd-459f-b903-b1368eda6423" providerId="ADAL" clId="{DBF09B1F-EFCF-4738-8D68-D3840B1BDBDE}" dt="2021-07-22T08:20:00.227" v="5526" actId="6549"/>
          <ac:spMkLst>
            <pc:docMk/>
            <pc:sldMk cId="1875960663" sldId="364"/>
            <ac:spMk id="8" creationId="{2202F162-7CF4-43AE-B4C4-8E61F9E90F5E}"/>
          </ac:spMkLst>
        </pc:spChg>
        <pc:graphicFrameChg chg="mod">
          <ac:chgData name="Claus Bo Hansen" userId="162c78eb-a7dd-459f-b903-b1368eda6423" providerId="ADAL" clId="{DBF09B1F-EFCF-4738-8D68-D3840B1BDBDE}" dt="2021-07-22T08:19:29.168" v="5463" actId="207"/>
          <ac:graphicFrameMkLst>
            <pc:docMk/>
            <pc:sldMk cId="1875960663" sldId="364"/>
            <ac:graphicFrameMk id="9" creationId="{E66B4532-F942-4560-8558-93A875CF52F3}"/>
          </ac:graphicFrameMkLst>
        </pc:graphicFrameChg>
      </pc:sldChg>
      <pc:sldChg chg="addSp modSp mod">
        <pc:chgData name="Claus Bo Hansen" userId="162c78eb-a7dd-459f-b903-b1368eda6423" providerId="ADAL" clId="{DBF09B1F-EFCF-4738-8D68-D3840B1BDBDE}" dt="2021-07-22T08:21:23.911" v="5590" actId="6549"/>
        <pc:sldMkLst>
          <pc:docMk/>
          <pc:sldMk cId="1342173826" sldId="365"/>
        </pc:sldMkLst>
        <pc:spChg chg="add mod">
          <ac:chgData name="Claus Bo Hansen" userId="162c78eb-a7dd-459f-b903-b1368eda6423" providerId="ADAL" clId="{DBF09B1F-EFCF-4738-8D68-D3840B1BDBDE}" dt="2021-07-22T08:21:23.911" v="5590" actId="6549"/>
          <ac:spMkLst>
            <pc:docMk/>
            <pc:sldMk cId="1342173826" sldId="365"/>
            <ac:spMk id="8" creationId="{B07C4719-ED9A-498E-983E-15DFD25B6B48}"/>
          </ac:spMkLst>
        </pc:spChg>
        <pc:graphicFrameChg chg="mod">
          <ac:chgData name="Claus Bo Hansen" userId="162c78eb-a7dd-459f-b903-b1368eda6423" providerId="ADAL" clId="{DBF09B1F-EFCF-4738-8D68-D3840B1BDBDE}" dt="2021-07-22T08:20:59.615" v="5535" actId="207"/>
          <ac:graphicFrameMkLst>
            <pc:docMk/>
            <pc:sldMk cId="1342173826" sldId="365"/>
            <ac:graphicFrameMk id="9" creationId="{CFC973C0-AD3D-41DF-AD75-DDEEEE1504B2}"/>
          </ac:graphicFrameMkLst>
        </pc:graphicFrameChg>
      </pc:sldChg>
      <pc:sldChg chg="addSp modSp mod">
        <pc:chgData name="Claus Bo Hansen" userId="162c78eb-a7dd-459f-b903-b1368eda6423" providerId="ADAL" clId="{DBF09B1F-EFCF-4738-8D68-D3840B1BDBDE}" dt="2021-07-22T08:22:51.573" v="5654" actId="6549"/>
        <pc:sldMkLst>
          <pc:docMk/>
          <pc:sldMk cId="1365820670" sldId="366"/>
        </pc:sldMkLst>
        <pc:spChg chg="add mod">
          <ac:chgData name="Claus Bo Hansen" userId="162c78eb-a7dd-459f-b903-b1368eda6423" providerId="ADAL" clId="{DBF09B1F-EFCF-4738-8D68-D3840B1BDBDE}" dt="2021-07-22T08:22:51.573" v="5654" actId="6549"/>
          <ac:spMkLst>
            <pc:docMk/>
            <pc:sldMk cId="1365820670" sldId="366"/>
            <ac:spMk id="8" creationId="{71066E3A-CE8A-4091-BDC1-F374F0CD765A}"/>
          </ac:spMkLst>
        </pc:spChg>
        <pc:graphicFrameChg chg="mod">
          <ac:chgData name="Claus Bo Hansen" userId="162c78eb-a7dd-459f-b903-b1368eda6423" providerId="ADAL" clId="{DBF09B1F-EFCF-4738-8D68-D3840B1BDBDE}" dt="2021-07-22T08:22:22.312" v="5599" actId="207"/>
          <ac:graphicFrameMkLst>
            <pc:docMk/>
            <pc:sldMk cId="1365820670" sldId="366"/>
            <ac:graphicFrameMk id="9" creationId="{AB30D558-59D4-496A-BE6B-9E20D2D390BE}"/>
          </ac:graphicFrameMkLst>
        </pc:graphicFrameChg>
      </pc:sldChg>
      <pc:sldChg chg="addSp modSp mod">
        <pc:chgData name="Claus Bo Hansen" userId="162c78eb-a7dd-459f-b903-b1368eda6423" providerId="ADAL" clId="{DBF09B1F-EFCF-4738-8D68-D3840B1BDBDE}" dt="2021-07-22T08:31:39.397" v="5910" actId="20577"/>
        <pc:sldMkLst>
          <pc:docMk/>
          <pc:sldMk cId="1753566823" sldId="367"/>
        </pc:sldMkLst>
        <pc:spChg chg="add mod">
          <ac:chgData name="Claus Bo Hansen" userId="162c78eb-a7dd-459f-b903-b1368eda6423" providerId="ADAL" clId="{DBF09B1F-EFCF-4738-8D68-D3840B1BDBDE}" dt="2021-07-22T08:31:39.397" v="5910" actId="20577"/>
          <ac:spMkLst>
            <pc:docMk/>
            <pc:sldMk cId="1753566823" sldId="367"/>
            <ac:spMk id="9" creationId="{D1634C54-F26F-4186-B8DC-F47BCD466509}"/>
          </ac:spMkLst>
        </pc:spChg>
        <pc:graphicFrameChg chg="mod">
          <ac:chgData name="Claus Bo Hansen" userId="162c78eb-a7dd-459f-b903-b1368eda6423" providerId="ADAL" clId="{DBF09B1F-EFCF-4738-8D68-D3840B1BDBDE}" dt="2021-07-22T08:30:26.985" v="5889" actId="207"/>
          <ac:graphicFrameMkLst>
            <pc:docMk/>
            <pc:sldMk cId="1753566823" sldId="367"/>
            <ac:graphicFrameMk id="8" creationId="{D41ED5FE-D8F5-4BC0-BC73-77FC45F74536}"/>
          </ac:graphicFrameMkLst>
        </pc:graphicFrameChg>
      </pc:sldChg>
      <pc:sldChg chg="addSp modSp mod">
        <pc:chgData name="Claus Bo Hansen" userId="162c78eb-a7dd-459f-b903-b1368eda6423" providerId="ADAL" clId="{DBF09B1F-EFCF-4738-8D68-D3840B1BDBDE}" dt="2021-07-22T08:33:11.163" v="5943" actId="20577"/>
        <pc:sldMkLst>
          <pc:docMk/>
          <pc:sldMk cId="3351308173" sldId="368"/>
        </pc:sldMkLst>
        <pc:spChg chg="add mod">
          <ac:chgData name="Claus Bo Hansen" userId="162c78eb-a7dd-459f-b903-b1368eda6423" providerId="ADAL" clId="{DBF09B1F-EFCF-4738-8D68-D3840B1BDBDE}" dt="2021-07-22T08:33:11.163" v="5943" actId="20577"/>
          <ac:spMkLst>
            <pc:docMk/>
            <pc:sldMk cId="3351308173" sldId="368"/>
            <ac:spMk id="9" creationId="{3155E659-CA4D-41D4-BEC8-E2ADC6020D67}"/>
          </ac:spMkLst>
        </pc:spChg>
        <pc:graphicFrameChg chg="mod">
          <ac:chgData name="Claus Bo Hansen" userId="162c78eb-a7dd-459f-b903-b1368eda6423" providerId="ADAL" clId="{DBF09B1F-EFCF-4738-8D68-D3840B1BDBDE}" dt="2021-07-22T08:32:48.768" v="5920" actId="207"/>
          <ac:graphicFrameMkLst>
            <pc:docMk/>
            <pc:sldMk cId="3351308173" sldId="368"/>
            <ac:graphicFrameMk id="8" creationId="{92ED4847-8A13-4F3F-94D6-0D006C67A518}"/>
          </ac:graphicFrameMkLst>
        </pc:graphicFrameChg>
      </pc:sldChg>
      <pc:sldChg chg="addSp modSp mod">
        <pc:chgData name="Claus Bo Hansen" userId="162c78eb-a7dd-459f-b903-b1368eda6423" providerId="ADAL" clId="{DBF09B1F-EFCF-4738-8D68-D3840B1BDBDE}" dt="2021-07-22T08:34:43.184" v="5989" actId="20577"/>
        <pc:sldMkLst>
          <pc:docMk/>
          <pc:sldMk cId="2328693035" sldId="369"/>
        </pc:sldMkLst>
        <pc:spChg chg="add mod">
          <ac:chgData name="Claus Bo Hansen" userId="162c78eb-a7dd-459f-b903-b1368eda6423" providerId="ADAL" clId="{DBF09B1F-EFCF-4738-8D68-D3840B1BDBDE}" dt="2021-07-22T08:34:43.184" v="5989" actId="20577"/>
          <ac:spMkLst>
            <pc:docMk/>
            <pc:sldMk cId="2328693035" sldId="369"/>
            <ac:spMk id="9" creationId="{0DCC3558-0697-4754-991E-091D7A9D8975}"/>
          </ac:spMkLst>
        </pc:spChg>
        <pc:graphicFrameChg chg="mod">
          <ac:chgData name="Claus Bo Hansen" userId="162c78eb-a7dd-459f-b903-b1368eda6423" providerId="ADAL" clId="{DBF09B1F-EFCF-4738-8D68-D3840B1BDBDE}" dt="2021-07-22T08:34:05.640" v="5952" actId="207"/>
          <ac:graphicFrameMkLst>
            <pc:docMk/>
            <pc:sldMk cId="2328693035" sldId="369"/>
            <ac:graphicFrameMk id="8" creationId="{85AF75EC-F6F3-4D7E-813E-62C0CACEC23F}"/>
          </ac:graphicFrameMkLst>
        </pc:graphicFrameChg>
      </pc:sldChg>
      <pc:sldChg chg="addSp modSp mod">
        <pc:chgData name="Claus Bo Hansen" userId="162c78eb-a7dd-459f-b903-b1368eda6423" providerId="ADAL" clId="{DBF09B1F-EFCF-4738-8D68-D3840B1BDBDE}" dt="2021-07-22T08:36:30.941" v="6033" actId="20577"/>
        <pc:sldMkLst>
          <pc:docMk/>
          <pc:sldMk cId="1318596429" sldId="370"/>
        </pc:sldMkLst>
        <pc:spChg chg="add mod">
          <ac:chgData name="Claus Bo Hansen" userId="162c78eb-a7dd-459f-b903-b1368eda6423" providerId="ADAL" clId="{DBF09B1F-EFCF-4738-8D68-D3840B1BDBDE}" dt="2021-07-22T08:36:30.941" v="6033" actId="20577"/>
          <ac:spMkLst>
            <pc:docMk/>
            <pc:sldMk cId="1318596429" sldId="370"/>
            <ac:spMk id="9" creationId="{4A37A830-05BA-432A-A4DF-31B057F1EADB}"/>
          </ac:spMkLst>
        </pc:spChg>
        <pc:graphicFrameChg chg="mod">
          <ac:chgData name="Claus Bo Hansen" userId="162c78eb-a7dd-459f-b903-b1368eda6423" providerId="ADAL" clId="{DBF09B1F-EFCF-4738-8D68-D3840B1BDBDE}" dt="2021-07-22T08:35:49.260" v="5999" actId="207"/>
          <ac:graphicFrameMkLst>
            <pc:docMk/>
            <pc:sldMk cId="1318596429" sldId="370"/>
            <ac:graphicFrameMk id="8" creationId="{18DB9871-EEC3-43BF-A3F2-C9B5F3A3A9EE}"/>
          </ac:graphicFrameMkLst>
        </pc:graphicFrameChg>
      </pc:sldChg>
      <pc:sldChg chg="addSp modSp mod">
        <pc:chgData name="Claus Bo Hansen" userId="162c78eb-a7dd-459f-b903-b1368eda6423" providerId="ADAL" clId="{DBF09B1F-EFCF-4738-8D68-D3840B1BDBDE}" dt="2021-07-22T08:38:12.542" v="6071" actId="20577"/>
        <pc:sldMkLst>
          <pc:docMk/>
          <pc:sldMk cId="589935710" sldId="371"/>
        </pc:sldMkLst>
        <pc:spChg chg="add mod">
          <ac:chgData name="Claus Bo Hansen" userId="162c78eb-a7dd-459f-b903-b1368eda6423" providerId="ADAL" clId="{DBF09B1F-EFCF-4738-8D68-D3840B1BDBDE}" dt="2021-07-22T08:38:12.542" v="6071" actId="20577"/>
          <ac:spMkLst>
            <pc:docMk/>
            <pc:sldMk cId="589935710" sldId="371"/>
            <ac:spMk id="9" creationId="{65346708-06CC-4091-90F7-BB2BF5D65C8C}"/>
          </ac:spMkLst>
        </pc:spChg>
        <pc:graphicFrameChg chg="mod">
          <ac:chgData name="Claus Bo Hansen" userId="162c78eb-a7dd-459f-b903-b1368eda6423" providerId="ADAL" clId="{DBF09B1F-EFCF-4738-8D68-D3840B1BDBDE}" dt="2021-07-22T08:37:23.101" v="6042" actId="207"/>
          <ac:graphicFrameMkLst>
            <pc:docMk/>
            <pc:sldMk cId="589935710" sldId="371"/>
            <ac:graphicFrameMk id="8" creationId="{96E57572-B506-4126-994F-A59B5FFDDF9F}"/>
          </ac:graphicFrameMkLst>
        </pc:graphicFrameChg>
      </pc:sldChg>
      <pc:sldChg chg="addSp modSp mod">
        <pc:chgData name="Claus Bo Hansen" userId="162c78eb-a7dd-459f-b903-b1368eda6423" providerId="ADAL" clId="{DBF09B1F-EFCF-4738-8D68-D3840B1BDBDE}" dt="2021-07-22T08:39:28.654" v="6103" actId="20577"/>
        <pc:sldMkLst>
          <pc:docMk/>
          <pc:sldMk cId="3501118988" sldId="372"/>
        </pc:sldMkLst>
        <pc:spChg chg="add mod">
          <ac:chgData name="Claus Bo Hansen" userId="162c78eb-a7dd-459f-b903-b1368eda6423" providerId="ADAL" clId="{DBF09B1F-EFCF-4738-8D68-D3840B1BDBDE}" dt="2021-07-22T08:39:28.654" v="6103" actId="20577"/>
          <ac:spMkLst>
            <pc:docMk/>
            <pc:sldMk cId="3501118988" sldId="372"/>
            <ac:spMk id="9" creationId="{C1EEE011-8E25-46C5-91E6-C28F3B0591E3}"/>
          </ac:spMkLst>
        </pc:spChg>
        <pc:graphicFrameChg chg="mod">
          <ac:chgData name="Claus Bo Hansen" userId="162c78eb-a7dd-459f-b903-b1368eda6423" providerId="ADAL" clId="{DBF09B1F-EFCF-4738-8D68-D3840B1BDBDE}" dt="2021-07-22T08:39:01.855" v="6080" actId="207"/>
          <ac:graphicFrameMkLst>
            <pc:docMk/>
            <pc:sldMk cId="3501118988" sldId="372"/>
            <ac:graphicFrameMk id="8" creationId="{22E6A0E2-8489-4A7F-9C76-1086DA31CAB4}"/>
          </ac:graphicFrameMkLst>
        </pc:graphicFrameChg>
      </pc:sldChg>
      <pc:sldChg chg="addSp modSp mod">
        <pc:chgData name="Claus Bo Hansen" userId="162c78eb-a7dd-459f-b903-b1368eda6423" providerId="ADAL" clId="{DBF09B1F-EFCF-4738-8D68-D3840B1BDBDE}" dt="2021-07-22T08:40:52.273" v="6137" actId="20577"/>
        <pc:sldMkLst>
          <pc:docMk/>
          <pc:sldMk cId="2990051224" sldId="373"/>
        </pc:sldMkLst>
        <pc:spChg chg="add mod">
          <ac:chgData name="Claus Bo Hansen" userId="162c78eb-a7dd-459f-b903-b1368eda6423" providerId="ADAL" clId="{DBF09B1F-EFCF-4738-8D68-D3840B1BDBDE}" dt="2021-07-22T08:40:52.273" v="6137" actId="20577"/>
          <ac:spMkLst>
            <pc:docMk/>
            <pc:sldMk cId="2990051224" sldId="373"/>
            <ac:spMk id="9" creationId="{B8A9AF05-FFA9-4330-ACCA-C54681FBD445}"/>
          </ac:spMkLst>
        </pc:spChg>
        <pc:graphicFrameChg chg="mod">
          <ac:chgData name="Claus Bo Hansen" userId="162c78eb-a7dd-459f-b903-b1368eda6423" providerId="ADAL" clId="{DBF09B1F-EFCF-4738-8D68-D3840B1BDBDE}" dt="2021-07-22T08:40:21.216" v="6112" actId="207"/>
          <ac:graphicFrameMkLst>
            <pc:docMk/>
            <pc:sldMk cId="2990051224" sldId="373"/>
            <ac:graphicFrameMk id="8" creationId="{268E6314-F2C7-40FD-8A05-F1EC676F4D38}"/>
          </ac:graphicFrameMkLst>
        </pc:graphicFrameChg>
      </pc:sldChg>
      <pc:sldChg chg="addSp delSp modSp add mod">
        <pc:chgData name="Claus Bo Hansen" userId="162c78eb-a7dd-459f-b903-b1368eda6423" providerId="ADAL" clId="{DBF09B1F-EFCF-4738-8D68-D3840B1BDBDE}" dt="2021-08-09T10:08:13.657" v="6788" actId="20577"/>
        <pc:sldMkLst>
          <pc:docMk/>
          <pc:sldMk cId="4026102624" sldId="374"/>
        </pc:sldMkLst>
        <pc:spChg chg="mod">
          <ac:chgData name="Claus Bo Hansen" userId="162c78eb-a7dd-459f-b903-b1368eda6423" providerId="ADAL" clId="{DBF09B1F-EFCF-4738-8D68-D3840B1BDBDE}" dt="2021-08-09T10:06:22.272" v="6644" actId="20577"/>
          <ac:spMkLst>
            <pc:docMk/>
            <pc:sldMk cId="4026102624" sldId="374"/>
            <ac:spMk id="11" creationId="{00000000-0000-0000-0000-000000000000}"/>
          </ac:spMkLst>
        </pc:spChg>
        <pc:spChg chg="mod">
          <ac:chgData name="Claus Bo Hansen" userId="162c78eb-a7dd-459f-b903-b1368eda6423" providerId="ADAL" clId="{DBF09B1F-EFCF-4738-8D68-D3840B1BDBDE}" dt="2021-08-09T10:08:13.657" v="6788" actId="20577"/>
          <ac:spMkLst>
            <pc:docMk/>
            <pc:sldMk cId="4026102624" sldId="374"/>
            <ac:spMk id="14" creationId="{00000000-0000-0000-0000-000000000000}"/>
          </ac:spMkLst>
        </pc:spChg>
        <pc:spChg chg="mod">
          <ac:chgData name="Claus Bo Hansen" userId="162c78eb-a7dd-459f-b903-b1368eda6423" providerId="ADAL" clId="{DBF09B1F-EFCF-4738-8D68-D3840B1BDBDE}" dt="2021-08-09T10:01:14.464" v="6231" actId="14100"/>
          <ac:spMkLst>
            <pc:docMk/>
            <pc:sldMk cId="4026102624" sldId="374"/>
            <ac:spMk id="18" creationId="{493131B5-CCEE-49EA-802F-1F91B158FBA2}"/>
          </ac:spMkLst>
        </pc:spChg>
        <pc:graphicFrameChg chg="add mod">
          <ac:chgData name="Claus Bo Hansen" userId="162c78eb-a7dd-459f-b903-b1368eda6423" providerId="ADAL" clId="{DBF09B1F-EFCF-4738-8D68-D3840B1BDBDE}" dt="2021-08-09T10:03:52.604" v="6433" actId="207"/>
          <ac:graphicFrameMkLst>
            <pc:docMk/>
            <pc:sldMk cId="4026102624" sldId="374"/>
            <ac:graphicFrameMk id="13" creationId="{0635A60A-E18D-4C2A-BC1F-BDD9EB7436E4}"/>
          </ac:graphicFrameMkLst>
        </pc:graphicFrameChg>
        <pc:graphicFrameChg chg="del">
          <ac:chgData name="Claus Bo Hansen" userId="162c78eb-a7dd-459f-b903-b1368eda6423" providerId="ADAL" clId="{DBF09B1F-EFCF-4738-8D68-D3840B1BDBDE}" dt="2021-08-09T10:00:16.851" v="6139" actId="478"/>
          <ac:graphicFrameMkLst>
            <pc:docMk/>
            <pc:sldMk cId="4026102624" sldId="374"/>
            <ac:graphicFrameMk id="17" creationId="{6A996051-DC32-41C2-95F5-CF7BB25A1332}"/>
          </ac:graphicFrameMkLst>
        </pc:graphicFrameChg>
      </pc:sldChg>
    </pc:docChg>
  </pc:docChgLst>
  <pc:docChgLst>
    <pc:chgData name="Christoffer Mortensen" userId="1804ac39-1815-43e1-833a-32c7f0b0e417" providerId="ADAL" clId="{19FC94D7-C218-4541-854C-5777BFEABF01}"/>
    <pc:docChg chg="custSel addSld modSld">
      <pc:chgData name="Christoffer Mortensen" userId="1804ac39-1815-43e1-833a-32c7f0b0e417" providerId="ADAL" clId="{19FC94D7-C218-4541-854C-5777BFEABF01}" dt="2021-07-20T11:19:22.112" v="1158" actId="14100"/>
      <pc:docMkLst>
        <pc:docMk/>
      </pc:docMkLst>
      <pc:sldChg chg="delSp modSp add mod">
        <pc:chgData name="Christoffer Mortensen" userId="1804ac39-1815-43e1-833a-32c7f0b0e417" providerId="ADAL" clId="{19FC94D7-C218-4541-854C-5777BFEABF01}" dt="2021-07-20T11:04:40.626" v="45" actId="14100"/>
        <pc:sldMkLst>
          <pc:docMk/>
          <pc:sldMk cId="3829392886" sldId="332"/>
        </pc:sldMkLst>
        <pc:spChg chg="del">
          <ac:chgData name="Christoffer Mortensen" userId="1804ac39-1815-43e1-833a-32c7f0b0e417" providerId="ADAL" clId="{19FC94D7-C218-4541-854C-5777BFEABF01}" dt="2021-07-20T11:04:19.833" v="1" actId="478"/>
          <ac:spMkLst>
            <pc:docMk/>
            <pc:sldMk cId="3829392886" sldId="332"/>
            <ac:spMk id="12" creationId="{00000000-0000-0000-0000-000000000000}"/>
          </ac:spMkLst>
        </pc:spChg>
        <pc:spChg chg="mod">
          <ac:chgData name="Christoffer Mortensen" userId="1804ac39-1815-43e1-833a-32c7f0b0e417" providerId="ADAL" clId="{19FC94D7-C218-4541-854C-5777BFEABF01}" dt="2021-07-20T11:04:40.626" v="45" actId="14100"/>
          <ac:spMkLst>
            <pc:docMk/>
            <pc:sldMk cId="3829392886" sldId="332"/>
            <ac:spMk id="13" creationId="{00000000-0000-0000-0000-000000000000}"/>
          </ac:spMkLst>
        </pc:spChg>
      </pc:sldChg>
      <pc:sldChg chg="addSp delSp modSp add mod">
        <pc:chgData name="Christoffer Mortensen" userId="1804ac39-1815-43e1-833a-32c7f0b0e417" providerId="ADAL" clId="{19FC94D7-C218-4541-854C-5777BFEABF01}" dt="2021-07-20T11:09:33.793" v="816" actId="14100"/>
        <pc:sldMkLst>
          <pc:docMk/>
          <pc:sldMk cId="2546128235" sldId="333"/>
        </pc:sldMkLst>
        <pc:spChg chg="mod">
          <ac:chgData name="Christoffer Mortensen" userId="1804ac39-1815-43e1-833a-32c7f0b0e417" providerId="ADAL" clId="{19FC94D7-C218-4541-854C-5777BFEABF01}" dt="2021-07-20T11:05:40.430" v="179" actId="20577"/>
          <ac:spMkLst>
            <pc:docMk/>
            <pc:sldMk cId="2546128235" sldId="333"/>
            <ac:spMk id="7" creationId="{00000000-0000-0000-0000-000000000000}"/>
          </ac:spMkLst>
        </pc:spChg>
        <pc:spChg chg="del">
          <ac:chgData name="Christoffer Mortensen" userId="1804ac39-1815-43e1-833a-32c7f0b0e417" providerId="ADAL" clId="{19FC94D7-C218-4541-854C-5777BFEABF01}" dt="2021-07-20T11:06:51.612" v="465" actId="478"/>
          <ac:spMkLst>
            <pc:docMk/>
            <pc:sldMk cId="2546128235" sldId="333"/>
            <ac:spMk id="11" creationId="{00000000-0000-0000-0000-000000000000}"/>
          </ac:spMkLst>
        </pc:spChg>
        <pc:spChg chg="del">
          <ac:chgData name="Christoffer Mortensen" userId="1804ac39-1815-43e1-833a-32c7f0b0e417" providerId="ADAL" clId="{19FC94D7-C218-4541-854C-5777BFEABF01}" dt="2021-07-20T11:04:59.485" v="48" actId="478"/>
          <ac:spMkLst>
            <pc:docMk/>
            <pc:sldMk cId="2546128235" sldId="333"/>
            <ac:spMk id="14" creationId="{00000000-0000-0000-0000-000000000000}"/>
          </ac:spMkLst>
        </pc:spChg>
        <pc:graphicFrameChg chg="del">
          <ac:chgData name="Christoffer Mortensen" userId="1804ac39-1815-43e1-833a-32c7f0b0e417" providerId="ADAL" clId="{19FC94D7-C218-4541-854C-5777BFEABF01}" dt="2021-07-20T11:04:58.769" v="47" actId="478"/>
          <ac:graphicFrameMkLst>
            <pc:docMk/>
            <pc:sldMk cId="2546128235" sldId="333"/>
            <ac:graphicFrameMk id="13" creationId="{73EE372E-B407-4C5A-91C1-605BBBB0A039}"/>
          </ac:graphicFrameMkLst>
        </pc:graphicFrameChg>
        <pc:graphicFrameChg chg="add mod">
          <ac:chgData name="Christoffer Mortensen" userId="1804ac39-1815-43e1-833a-32c7f0b0e417" providerId="ADAL" clId="{19FC94D7-C218-4541-854C-5777BFEABF01}" dt="2021-07-20T11:09:33.793" v="816" actId="14100"/>
          <ac:graphicFrameMkLst>
            <pc:docMk/>
            <pc:sldMk cId="2546128235" sldId="333"/>
            <ac:graphicFrameMk id="17" creationId="{7029773D-82DA-4777-A0CC-3E0E74DFB9CB}"/>
          </ac:graphicFrameMkLst>
        </pc:graphicFrameChg>
      </pc:sldChg>
      <pc:sldChg chg="addSp delSp modSp add mod">
        <pc:chgData name="Christoffer Mortensen" userId="1804ac39-1815-43e1-833a-32c7f0b0e417" providerId="ADAL" clId="{19FC94D7-C218-4541-854C-5777BFEABF01}" dt="2021-07-20T11:09:46.594" v="820" actId="14100"/>
        <pc:sldMkLst>
          <pc:docMk/>
          <pc:sldMk cId="3794425558" sldId="334"/>
        </pc:sldMkLst>
        <pc:spChg chg="mod">
          <ac:chgData name="Christoffer Mortensen" userId="1804ac39-1815-43e1-833a-32c7f0b0e417" providerId="ADAL" clId="{19FC94D7-C218-4541-854C-5777BFEABF01}" dt="2021-07-20T11:06:10.246" v="304" actId="20577"/>
          <ac:spMkLst>
            <pc:docMk/>
            <pc:sldMk cId="3794425558" sldId="334"/>
            <ac:spMk id="7" creationId="{00000000-0000-0000-0000-000000000000}"/>
          </ac:spMkLst>
        </pc:spChg>
        <pc:spChg chg="del">
          <ac:chgData name="Christoffer Mortensen" userId="1804ac39-1815-43e1-833a-32c7f0b0e417" providerId="ADAL" clId="{19FC94D7-C218-4541-854C-5777BFEABF01}" dt="2021-07-20T11:06:52.532" v="466" actId="478"/>
          <ac:spMkLst>
            <pc:docMk/>
            <pc:sldMk cId="3794425558" sldId="334"/>
            <ac:spMk id="11" creationId="{00000000-0000-0000-0000-000000000000}"/>
          </ac:spMkLst>
        </pc:spChg>
        <pc:graphicFrameChg chg="add mod">
          <ac:chgData name="Christoffer Mortensen" userId="1804ac39-1815-43e1-833a-32c7f0b0e417" providerId="ADAL" clId="{19FC94D7-C218-4541-854C-5777BFEABF01}" dt="2021-07-20T11:09:46.594" v="820" actId="14100"/>
          <ac:graphicFrameMkLst>
            <pc:docMk/>
            <pc:sldMk cId="3794425558" sldId="334"/>
            <ac:graphicFrameMk id="8" creationId="{BA0D2E81-823A-4838-A407-D302A396FA66}"/>
          </ac:graphicFrameMkLst>
        </pc:graphicFrameChg>
      </pc:sldChg>
      <pc:sldChg chg="addSp delSp modSp add mod">
        <pc:chgData name="Christoffer Mortensen" userId="1804ac39-1815-43e1-833a-32c7f0b0e417" providerId="ADAL" clId="{19FC94D7-C218-4541-854C-5777BFEABF01}" dt="2021-07-20T11:10:00.475" v="824" actId="14100"/>
        <pc:sldMkLst>
          <pc:docMk/>
          <pc:sldMk cId="1014511056" sldId="335"/>
        </pc:sldMkLst>
        <pc:spChg chg="mod">
          <ac:chgData name="Christoffer Mortensen" userId="1804ac39-1815-43e1-833a-32c7f0b0e417" providerId="ADAL" clId="{19FC94D7-C218-4541-854C-5777BFEABF01}" dt="2021-07-20T11:06:49.961" v="464" actId="14100"/>
          <ac:spMkLst>
            <pc:docMk/>
            <pc:sldMk cId="1014511056" sldId="335"/>
            <ac:spMk id="7" creationId="{00000000-0000-0000-0000-000000000000}"/>
          </ac:spMkLst>
        </pc:spChg>
        <pc:spChg chg="del">
          <ac:chgData name="Christoffer Mortensen" userId="1804ac39-1815-43e1-833a-32c7f0b0e417" providerId="ADAL" clId="{19FC94D7-C218-4541-854C-5777BFEABF01}" dt="2021-07-20T11:06:46.845" v="463" actId="478"/>
          <ac:spMkLst>
            <pc:docMk/>
            <pc:sldMk cId="1014511056" sldId="335"/>
            <ac:spMk id="11" creationId="{00000000-0000-0000-0000-000000000000}"/>
          </ac:spMkLst>
        </pc:spChg>
        <pc:graphicFrameChg chg="add mod">
          <ac:chgData name="Christoffer Mortensen" userId="1804ac39-1815-43e1-833a-32c7f0b0e417" providerId="ADAL" clId="{19FC94D7-C218-4541-854C-5777BFEABF01}" dt="2021-07-20T11:10:00.475" v="824" actId="14100"/>
          <ac:graphicFrameMkLst>
            <pc:docMk/>
            <pc:sldMk cId="1014511056" sldId="335"/>
            <ac:graphicFrameMk id="8" creationId="{77A617F5-3735-45CB-AECC-EFFDA03886FE}"/>
          </ac:graphicFrameMkLst>
        </pc:graphicFrameChg>
      </pc:sldChg>
      <pc:sldChg chg="addSp modSp add mod">
        <pc:chgData name="Christoffer Mortensen" userId="1804ac39-1815-43e1-833a-32c7f0b0e417" providerId="ADAL" clId="{19FC94D7-C218-4541-854C-5777BFEABF01}" dt="2021-07-20T11:10:10.912" v="828" actId="14100"/>
        <pc:sldMkLst>
          <pc:docMk/>
          <pc:sldMk cId="1469353681" sldId="336"/>
        </pc:sldMkLst>
        <pc:spChg chg="mod">
          <ac:chgData name="Christoffer Mortensen" userId="1804ac39-1815-43e1-833a-32c7f0b0e417" providerId="ADAL" clId="{19FC94D7-C218-4541-854C-5777BFEABF01}" dt="2021-07-20T11:07:15.837" v="508" actId="20577"/>
          <ac:spMkLst>
            <pc:docMk/>
            <pc:sldMk cId="1469353681" sldId="336"/>
            <ac:spMk id="7" creationId="{00000000-0000-0000-0000-000000000000}"/>
          </ac:spMkLst>
        </pc:spChg>
        <pc:graphicFrameChg chg="add mod">
          <ac:chgData name="Christoffer Mortensen" userId="1804ac39-1815-43e1-833a-32c7f0b0e417" providerId="ADAL" clId="{19FC94D7-C218-4541-854C-5777BFEABF01}" dt="2021-07-20T11:10:10.912" v="828" actId="14100"/>
          <ac:graphicFrameMkLst>
            <pc:docMk/>
            <pc:sldMk cId="1469353681" sldId="336"/>
            <ac:graphicFrameMk id="8" creationId="{9EB43889-78C7-44A2-8AD4-8A11837C192C}"/>
          </ac:graphicFrameMkLst>
        </pc:graphicFrameChg>
      </pc:sldChg>
      <pc:sldChg chg="addSp modSp add mod">
        <pc:chgData name="Christoffer Mortensen" userId="1804ac39-1815-43e1-833a-32c7f0b0e417" providerId="ADAL" clId="{19FC94D7-C218-4541-854C-5777BFEABF01}" dt="2021-07-20T11:10:20.352" v="832" actId="14100"/>
        <pc:sldMkLst>
          <pc:docMk/>
          <pc:sldMk cId="1928756274" sldId="337"/>
        </pc:sldMkLst>
        <pc:spChg chg="mod">
          <ac:chgData name="Christoffer Mortensen" userId="1804ac39-1815-43e1-833a-32c7f0b0e417" providerId="ADAL" clId="{19FC94D7-C218-4541-854C-5777BFEABF01}" dt="2021-07-20T11:07:38.822" v="565" actId="20577"/>
          <ac:spMkLst>
            <pc:docMk/>
            <pc:sldMk cId="1928756274" sldId="337"/>
            <ac:spMk id="7" creationId="{00000000-0000-0000-0000-000000000000}"/>
          </ac:spMkLst>
        </pc:spChg>
        <pc:graphicFrameChg chg="add mod">
          <ac:chgData name="Christoffer Mortensen" userId="1804ac39-1815-43e1-833a-32c7f0b0e417" providerId="ADAL" clId="{19FC94D7-C218-4541-854C-5777BFEABF01}" dt="2021-07-20T11:10:20.352" v="832" actId="14100"/>
          <ac:graphicFrameMkLst>
            <pc:docMk/>
            <pc:sldMk cId="1928756274" sldId="337"/>
            <ac:graphicFrameMk id="8" creationId="{E511B46E-9C42-41EF-96B3-D505D0F3EC2B}"/>
          </ac:graphicFrameMkLst>
        </pc:graphicFrameChg>
      </pc:sldChg>
      <pc:sldChg chg="addSp delSp modSp add mod">
        <pc:chgData name="Christoffer Mortensen" userId="1804ac39-1815-43e1-833a-32c7f0b0e417" providerId="ADAL" clId="{19FC94D7-C218-4541-854C-5777BFEABF01}" dt="2021-07-20T11:11:57.005" v="986" actId="14100"/>
        <pc:sldMkLst>
          <pc:docMk/>
          <pc:sldMk cId="3048930556" sldId="338"/>
        </pc:sldMkLst>
        <pc:spChg chg="add del mod">
          <ac:chgData name="Christoffer Mortensen" userId="1804ac39-1815-43e1-833a-32c7f0b0e417" providerId="ADAL" clId="{19FC94D7-C218-4541-854C-5777BFEABF01}" dt="2021-07-20T11:11:16.389" v="976" actId="478"/>
          <ac:spMkLst>
            <pc:docMk/>
            <pc:sldMk cId="3048930556" sldId="338"/>
            <ac:spMk id="2" creationId="{ED119A2A-3D48-4899-A3D3-3E61EE428A3D}"/>
          </ac:spMkLst>
        </pc:spChg>
        <pc:spChg chg="mod">
          <ac:chgData name="Christoffer Mortensen" userId="1804ac39-1815-43e1-833a-32c7f0b0e417" providerId="ADAL" clId="{19FC94D7-C218-4541-854C-5777BFEABF01}" dt="2021-07-20T11:08:04.887" v="681" actId="20577"/>
          <ac:spMkLst>
            <pc:docMk/>
            <pc:sldMk cId="3048930556" sldId="338"/>
            <ac:spMk id="7" creationId="{00000000-0000-0000-0000-000000000000}"/>
          </ac:spMkLst>
        </pc:spChg>
        <pc:graphicFrameChg chg="add mod">
          <ac:chgData name="Christoffer Mortensen" userId="1804ac39-1815-43e1-833a-32c7f0b0e417" providerId="ADAL" clId="{19FC94D7-C218-4541-854C-5777BFEABF01}" dt="2021-07-20T11:11:57.005" v="986" actId="14100"/>
          <ac:graphicFrameMkLst>
            <pc:docMk/>
            <pc:sldMk cId="3048930556" sldId="338"/>
            <ac:graphicFrameMk id="8" creationId="{A8F2BBC8-2EF3-40ED-994D-CAEA225D4620}"/>
          </ac:graphicFrameMkLst>
        </pc:graphicFrameChg>
      </pc:sldChg>
      <pc:sldChg chg="modSp add mod">
        <pc:chgData name="Christoffer Mortensen" userId="1804ac39-1815-43e1-833a-32c7f0b0e417" providerId="ADAL" clId="{19FC94D7-C218-4541-854C-5777BFEABF01}" dt="2021-07-20T11:08:39.925" v="758" actId="20577"/>
        <pc:sldMkLst>
          <pc:docMk/>
          <pc:sldMk cId="3921195518" sldId="339"/>
        </pc:sldMkLst>
        <pc:spChg chg="mod">
          <ac:chgData name="Christoffer Mortensen" userId="1804ac39-1815-43e1-833a-32c7f0b0e417" providerId="ADAL" clId="{19FC94D7-C218-4541-854C-5777BFEABF01}" dt="2021-07-20T11:08:39.925" v="758" actId="20577"/>
          <ac:spMkLst>
            <pc:docMk/>
            <pc:sldMk cId="3921195518" sldId="339"/>
            <ac:spMk id="13" creationId="{00000000-0000-0000-0000-000000000000}"/>
          </ac:spMkLst>
        </pc:spChg>
      </pc:sldChg>
      <pc:sldChg chg="addSp modSp add mod">
        <pc:chgData name="Christoffer Mortensen" userId="1804ac39-1815-43e1-833a-32c7f0b0e417" providerId="ADAL" clId="{19FC94D7-C218-4541-854C-5777BFEABF01}" dt="2021-07-20T11:13:12.601" v="1018" actId="14100"/>
        <pc:sldMkLst>
          <pc:docMk/>
          <pc:sldMk cId="371255590" sldId="340"/>
        </pc:sldMkLst>
        <pc:graphicFrameChg chg="add mod">
          <ac:chgData name="Christoffer Mortensen" userId="1804ac39-1815-43e1-833a-32c7f0b0e417" providerId="ADAL" clId="{19FC94D7-C218-4541-854C-5777BFEABF01}" dt="2021-07-20T11:13:12.601" v="1018" actId="14100"/>
          <ac:graphicFrameMkLst>
            <pc:docMk/>
            <pc:sldMk cId="371255590" sldId="340"/>
            <ac:graphicFrameMk id="8" creationId="{9CB879E3-6586-470C-9F14-9944B017439F}"/>
          </ac:graphicFrameMkLst>
        </pc:graphicFrameChg>
      </pc:sldChg>
      <pc:sldChg chg="addSp modSp add mod">
        <pc:chgData name="Christoffer Mortensen" userId="1804ac39-1815-43e1-833a-32c7f0b0e417" providerId="ADAL" clId="{19FC94D7-C218-4541-854C-5777BFEABF01}" dt="2021-07-20T11:13:22.618" v="1022" actId="14100"/>
        <pc:sldMkLst>
          <pc:docMk/>
          <pc:sldMk cId="649143717" sldId="341"/>
        </pc:sldMkLst>
        <pc:graphicFrameChg chg="add mod">
          <ac:chgData name="Christoffer Mortensen" userId="1804ac39-1815-43e1-833a-32c7f0b0e417" providerId="ADAL" clId="{19FC94D7-C218-4541-854C-5777BFEABF01}" dt="2021-07-20T11:13:22.618" v="1022" actId="14100"/>
          <ac:graphicFrameMkLst>
            <pc:docMk/>
            <pc:sldMk cId="649143717" sldId="341"/>
            <ac:graphicFrameMk id="8" creationId="{37A98B4E-D5D1-42E6-BAA0-EECCB614C063}"/>
          </ac:graphicFrameMkLst>
        </pc:graphicFrameChg>
      </pc:sldChg>
      <pc:sldChg chg="addSp modSp add mod">
        <pc:chgData name="Christoffer Mortensen" userId="1804ac39-1815-43e1-833a-32c7f0b0e417" providerId="ADAL" clId="{19FC94D7-C218-4541-854C-5777BFEABF01}" dt="2021-07-20T11:13:36.070" v="1026" actId="14100"/>
        <pc:sldMkLst>
          <pc:docMk/>
          <pc:sldMk cId="988673966" sldId="342"/>
        </pc:sldMkLst>
        <pc:graphicFrameChg chg="add mod">
          <ac:chgData name="Christoffer Mortensen" userId="1804ac39-1815-43e1-833a-32c7f0b0e417" providerId="ADAL" clId="{19FC94D7-C218-4541-854C-5777BFEABF01}" dt="2021-07-20T11:13:36.070" v="1026" actId="14100"/>
          <ac:graphicFrameMkLst>
            <pc:docMk/>
            <pc:sldMk cId="988673966" sldId="342"/>
            <ac:graphicFrameMk id="8" creationId="{8A2988B3-C3CB-41C1-AD23-FEAC6EFFF2BE}"/>
          </ac:graphicFrameMkLst>
        </pc:graphicFrameChg>
      </pc:sldChg>
      <pc:sldChg chg="addSp modSp add mod">
        <pc:chgData name="Christoffer Mortensen" userId="1804ac39-1815-43e1-833a-32c7f0b0e417" providerId="ADAL" clId="{19FC94D7-C218-4541-854C-5777BFEABF01}" dt="2021-07-20T11:13:46.534" v="1030" actId="14100"/>
        <pc:sldMkLst>
          <pc:docMk/>
          <pc:sldMk cId="1143033979" sldId="343"/>
        </pc:sldMkLst>
        <pc:graphicFrameChg chg="add mod">
          <ac:chgData name="Christoffer Mortensen" userId="1804ac39-1815-43e1-833a-32c7f0b0e417" providerId="ADAL" clId="{19FC94D7-C218-4541-854C-5777BFEABF01}" dt="2021-07-20T11:13:46.534" v="1030" actId="14100"/>
          <ac:graphicFrameMkLst>
            <pc:docMk/>
            <pc:sldMk cId="1143033979" sldId="343"/>
            <ac:graphicFrameMk id="8" creationId="{61698262-05C7-4D5B-A31A-C4E976D26EBA}"/>
          </ac:graphicFrameMkLst>
        </pc:graphicFrameChg>
      </pc:sldChg>
      <pc:sldChg chg="addSp modSp add mod">
        <pc:chgData name="Christoffer Mortensen" userId="1804ac39-1815-43e1-833a-32c7f0b0e417" providerId="ADAL" clId="{19FC94D7-C218-4541-854C-5777BFEABF01}" dt="2021-07-20T11:13:59.989" v="1034" actId="14100"/>
        <pc:sldMkLst>
          <pc:docMk/>
          <pc:sldMk cId="4206027112" sldId="344"/>
        </pc:sldMkLst>
        <pc:graphicFrameChg chg="add mod">
          <ac:chgData name="Christoffer Mortensen" userId="1804ac39-1815-43e1-833a-32c7f0b0e417" providerId="ADAL" clId="{19FC94D7-C218-4541-854C-5777BFEABF01}" dt="2021-07-20T11:13:59.989" v="1034" actId="14100"/>
          <ac:graphicFrameMkLst>
            <pc:docMk/>
            <pc:sldMk cId="4206027112" sldId="344"/>
            <ac:graphicFrameMk id="8" creationId="{77F85FA6-D1A7-46AF-83A5-48CF0868AA5C}"/>
          </ac:graphicFrameMkLst>
        </pc:graphicFrameChg>
      </pc:sldChg>
      <pc:sldChg chg="addSp delSp modSp add mod">
        <pc:chgData name="Christoffer Mortensen" userId="1804ac39-1815-43e1-833a-32c7f0b0e417" providerId="ADAL" clId="{19FC94D7-C218-4541-854C-5777BFEABF01}" dt="2021-07-20T11:16:04.220" v="1078" actId="14100"/>
        <pc:sldMkLst>
          <pc:docMk/>
          <pc:sldMk cId="3995903331" sldId="345"/>
        </pc:sldMkLst>
        <pc:graphicFrameChg chg="add del mod">
          <ac:chgData name="Christoffer Mortensen" userId="1804ac39-1815-43e1-833a-32c7f0b0e417" providerId="ADAL" clId="{19FC94D7-C218-4541-854C-5777BFEABF01}" dt="2021-07-20T11:15:52.254" v="1074" actId="478"/>
          <ac:graphicFrameMkLst>
            <pc:docMk/>
            <pc:sldMk cId="3995903331" sldId="345"/>
            <ac:graphicFrameMk id="8" creationId="{A8F2BBC8-2EF3-40ED-994D-CAEA225D4620}"/>
          </ac:graphicFrameMkLst>
        </pc:graphicFrameChg>
        <pc:graphicFrameChg chg="add mod">
          <ac:chgData name="Christoffer Mortensen" userId="1804ac39-1815-43e1-833a-32c7f0b0e417" providerId="ADAL" clId="{19FC94D7-C218-4541-854C-5777BFEABF01}" dt="2021-07-20T11:16:04.220" v="1078" actId="14100"/>
          <ac:graphicFrameMkLst>
            <pc:docMk/>
            <pc:sldMk cId="3995903331" sldId="345"/>
            <ac:graphicFrameMk id="9" creationId="{DD790C51-1788-4A41-88CC-F8873088BE46}"/>
          </ac:graphicFrameMkLst>
        </pc:graphicFrameChg>
      </pc:sldChg>
      <pc:sldChg chg="modSp add mod">
        <pc:chgData name="Christoffer Mortensen" userId="1804ac39-1815-43e1-833a-32c7f0b0e417" providerId="ADAL" clId="{19FC94D7-C218-4541-854C-5777BFEABF01}" dt="2021-07-20T11:09:09.177" v="812" actId="20577"/>
        <pc:sldMkLst>
          <pc:docMk/>
          <pc:sldMk cId="4175273703" sldId="346"/>
        </pc:sldMkLst>
        <pc:spChg chg="mod">
          <ac:chgData name="Christoffer Mortensen" userId="1804ac39-1815-43e1-833a-32c7f0b0e417" providerId="ADAL" clId="{19FC94D7-C218-4541-854C-5777BFEABF01}" dt="2021-07-20T11:09:09.177" v="812" actId="20577"/>
          <ac:spMkLst>
            <pc:docMk/>
            <pc:sldMk cId="4175273703" sldId="346"/>
            <ac:spMk id="13" creationId="{00000000-0000-0000-0000-000000000000}"/>
          </ac:spMkLst>
        </pc:spChg>
      </pc:sldChg>
      <pc:sldChg chg="addSp modSp add mod">
        <pc:chgData name="Christoffer Mortensen" userId="1804ac39-1815-43e1-833a-32c7f0b0e417" providerId="ADAL" clId="{19FC94D7-C218-4541-854C-5777BFEABF01}" dt="2021-07-20T11:17:19.255" v="1110" actId="14100"/>
        <pc:sldMkLst>
          <pc:docMk/>
          <pc:sldMk cId="3253346861" sldId="347"/>
        </pc:sldMkLst>
        <pc:graphicFrameChg chg="add mod">
          <ac:chgData name="Christoffer Mortensen" userId="1804ac39-1815-43e1-833a-32c7f0b0e417" providerId="ADAL" clId="{19FC94D7-C218-4541-854C-5777BFEABF01}" dt="2021-07-20T11:17:19.255" v="1110" actId="14100"/>
          <ac:graphicFrameMkLst>
            <pc:docMk/>
            <pc:sldMk cId="3253346861" sldId="347"/>
            <ac:graphicFrameMk id="8" creationId="{681631C4-850B-43A1-A435-5869A3A15542}"/>
          </ac:graphicFrameMkLst>
        </pc:graphicFrameChg>
      </pc:sldChg>
      <pc:sldChg chg="addSp modSp add mod">
        <pc:chgData name="Christoffer Mortensen" userId="1804ac39-1815-43e1-833a-32c7f0b0e417" providerId="ADAL" clId="{19FC94D7-C218-4541-854C-5777BFEABF01}" dt="2021-07-20T11:17:36.260" v="1114" actId="14100"/>
        <pc:sldMkLst>
          <pc:docMk/>
          <pc:sldMk cId="3889032295" sldId="348"/>
        </pc:sldMkLst>
        <pc:graphicFrameChg chg="add mod">
          <ac:chgData name="Christoffer Mortensen" userId="1804ac39-1815-43e1-833a-32c7f0b0e417" providerId="ADAL" clId="{19FC94D7-C218-4541-854C-5777BFEABF01}" dt="2021-07-20T11:17:36.260" v="1114" actId="14100"/>
          <ac:graphicFrameMkLst>
            <pc:docMk/>
            <pc:sldMk cId="3889032295" sldId="348"/>
            <ac:graphicFrameMk id="8" creationId="{AC2016FE-044F-4637-818B-2283CC119E07}"/>
          </ac:graphicFrameMkLst>
        </pc:graphicFrameChg>
      </pc:sldChg>
      <pc:sldChg chg="addSp modSp add mod">
        <pc:chgData name="Christoffer Mortensen" userId="1804ac39-1815-43e1-833a-32c7f0b0e417" providerId="ADAL" clId="{19FC94D7-C218-4541-854C-5777BFEABF01}" dt="2021-07-20T11:17:47.159" v="1118" actId="14100"/>
        <pc:sldMkLst>
          <pc:docMk/>
          <pc:sldMk cId="1149167335" sldId="349"/>
        </pc:sldMkLst>
        <pc:graphicFrameChg chg="add mod">
          <ac:chgData name="Christoffer Mortensen" userId="1804ac39-1815-43e1-833a-32c7f0b0e417" providerId="ADAL" clId="{19FC94D7-C218-4541-854C-5777BFEABF01}" dt="2021-07-20T11:17:47.159" v="1118" actId="14100"/>
          <ac:graphicFrameMkLst>
            <pc:docMk/>
            <pc:sldMk cId="1149167335" sldId="349"/>
            <ac:graphicFrameMk id="8" creationId="{B067766D-63A6-43B1-89E2-9027FCAEC4DF}"/>
          </ac:graphicFrameMkLst>
        </pc:graphicFrameChg>
      </pc:sldChg>
      <pc:sldChg chg="addSp modSp add mod">
        <pc:chgData name="Christoffer Mortensen" userId="1804ac39-1815-43e1-833a-32c7f0b0e417" providerId="ADAL" clId="{19FC94D7-C218-4541-854C-5777BFEABF01}" dt="2021-07-20T11:17:57.864" v="1122" actId="14100"/>
        <pc:sldMkLst>
          <pc:docMk/>
          <pc:sldMk cId="1687674673" sldId="350"/>
        </pc:sldMkLst>
        <pc:graphicFrameChg chg="add mod">
          <ac:chgData name="Christoffer Mortensen" userId="1804ac39-1815-43e1-833a-32c7f0b0e417" providerId="ADAL" clId="{19FC94D7-C218-4541-854C-5777BFEABF01}" dt="2021-07-20T11:17:57.864" v="1122" actId="14100"/>
          <ac:graphicFrameMkLst>
            <pc:docMk/>
            <pc:sldMk cId="1687674673" sldId="350"/>
            <ac:graphicFrameMk id="8" creationId="{8B76B7DB-EC72-4D60-A861-5AD808A32230}"/>
          </ac:graphicFrameMkLst>
        </pc:graphicFrameChg>
      </pc:sldChg>
      <pc:sldChg chg="addSp modSp add mod">
        <pc:chgData name="Christoffer Mortensen" userId="1804ac39-1815-43e1-833a-32c7f0b0e417" providerId="ADAL" clId="{19FC94D7-C218-4541-854C-5777BFEABF01}" dt="2021-07-20T11:18:06.942" v="1126" actId="14100"/>
        <pc:sldMkLst>
          <pc:docMk/>
          <pc:sldMk cId="3913217804" sldId="351"/>
        </pc:sldMkLst>
        <pc:graphicFrameChg chg="add mod">
          <ac:chgData name="Christoffer Mortensen" userId="1804ac39-1815-43e1-833a-32c7f0b0e417" providerId="ADAL" clId="{19FC94D7-C218-4541-854C-5777BFEABF01}" dt="2021-07-20T11:18:06.942" v="1126" actId="14100"/>
          <ac:graphicFrameMkLst>
            <pc:docMk/>
            <pc:sldMk cId="3913217804" sldId="351"/>
            <ac:graphicFrameMk id="8" creationId="{DF586BB3-F924-4B74-8653-2A32BAE5016D}"/>
          </ac:graphicFrameMkLst>
        </pc:graphicFrameChg>
      </pc:sldChg>
      <pc:sldChg chg="addSp modSp add mod">
        <pc:chgData name="Christoffer Mortensen" userId="1804ac39-1815-43e1-833a-32c7f0b0e417" providerId="ADAL" clId="{19FC94D7-C218-4541-854C-5777BFEABF01}" dt="2021-07-20T11:18:20.809" v="1130" actId="14100"/>
        <pc:sldMkLst>
          <pc:docMk/>
          <pc:sldMk cId="4224945324" sldId="352"/>
        </pc:sldMkLst>
        <pc:graphicFrameChg chg="add mod">
          <ac:chgData name="Christoffer Mortensen" userId="1804ac39-1815-43e1-833a-32c7f0b0e417" providerId="ADAL" clId="{19FC94D7-C218-4541-854C-5777BFEABF01}" dt="2021-07-20T11:18:20.809" v="1130" actId="14100"/>
          <ac:graphicFrameMkLst>
            <pc:docMk/>
            <pc:sldMk cId="4224945324" sldId="352"/>
            <ac:graphicFrameMk id="8" creationId="{9C0085AE-2B0F-49A3-9226-01DB4056C60B}"/>
          </ac:graphicFrameMkLst>
        </pc:graphicFrameChg>
      </pc:sldChg>
      <pc:sldChg chg="addSp delSp modSp add mod">
        <pc:chgData name="Christoffer Mortensen" userId="1804ac39-1815-43e1-833a-32c7f0b0e417" providerId="ADAL" clId="{19FC94D7-C218-4541-854C-5777BFEABF01}" dt="2021-07-20T11:12:07.211" v="990" actId="14100"/>
        <pc:sldMkLst>
          <pc:docMk/>
          <pc:sldMk cId="2283685534" sldId="353"/>
        </pc:sldMkLst>
        <pc:spChg chg="del mod">
          <ac:chgData name="Christoffer Mortensen" userId="1804ac39-1815-43e1-833a-32c7f0b0e417" providerId="ADAL" clId="{19FC94D7-C218-4541-854C-5777BFEABF01}" dt="2021-07-20T11:11:17.998" v="977" actId="478"/>
          <ac:spMkLst>
            <pc:docMk/>
            <pc:sldMk cId="2283685534" sldId="353"/>
            <ac:spMk id="2" creationId="{ED119A2A-3D48-4899-A3D3-3E61EE428A3D}"/>
          </ac:spMkLst>
        </pc:spChg>
        <pc:graphicFrameChg chg="add mod">
          <ac:chgData name="Christoffer Mortensen" userId="1804ac39-1815-43e1-833a-32c7f0b0e417" providerId="ADAL" clId="{19FC94D7-C218-4541-854C-5777BFEABF01}" dt="2021-07-20T11:12:07.211" v="990" actId="14100"/>
          <ac:graphicFrameMkLst>
            <pc:docMk/>
            <pc:sldMk cId="2283685534" sldId="353"/>
            <ac:graphicFrameMk id="8" creationId="{3026EE0F-43AF-4A2F-BE11-46816FCD9315}"/>
          </ac:graphicFrameMkLst>
        </pc:graphicFrameChg>
      </pc:sldChg>
      <pc:sldChg chg="addSp delSp modSp add mod">
        <pc:chgData name="Christoffer Mortensen" userId="1804ac39-1815-43e1-833a-32c7f0b0e417" providerId="ADAL" clId="{19FC94D7-C218-4541-854C-5777BFEABF01}" dt="2021-07-20T11:12:16.424" v="994" actId="14100"/>
        <pc:sldMkLst>
          <pc:docMk/>
          <pc:sldMk cId="3467389116" sldId="354"/>
        </pc:sldMkLst>
        <pc:spChg chg="del mod">
          <ac:chgData name="Christoffer Mortensen" userId="1804ac39-1815-43e1-833a-32c7f0b0e417" providerId="ADAL" clId="{19FC94D7-C218-4541-854C-5777BFEABF01}" dt="2021-07-20T11:11:19.827" v="978" actId="478"/>
          <ac:spMkLst>
            <pc:docMk/>
            <pc:sldMk cId="3467389116" sldId="354"/>
            <ac:spMk id="2" creationId="{ED119A2A-3D48-4899-A3D3-3E61EE428A3D}"/>
          </ac:spMkLst>
        </pc:spChg>
        <pc:graphicFrameChg chg="add mod">
          <ac:chgData name="Christoffer Mortensen" userId="1804ac39-1815-43e1-833a-32c7f0b0e417" providerId="ADAL" clId="{19FC94D7-C218-4541-854C-5777BFEABF01}" dt="2021-07-20T11:12:16.424" v="994" actId="14100"/>
          <ac:graphicFrameMkLst>
            <pc:docMk/>
            <pc:sldMk cId="3467389116" sldId="354"/>
            <ac:graphicFrameMk id="8" creationId="{59CDBAA6-EDEB-43B9-AC1A-48701B0DDAF9}"/>
          </ac:graphicFrameMkLst>
        </pc:graphicFrameChg>
      </pc:sldChg>
      <pc:sldChg chg="addSp modSp add mod">
        <pc:chgData name="Christoffer Mortensen" userId="1804ac39-1815-43e1-833a-32c7f0b0e417" providerId="ADAL" clId="{19FC94D7-C218-4541-854C-5777BFEABF01}" dt="2021-07-20T11:12:24.703" v="998" actId="14100"/>
        <pc:sldMkLst>
          <pc:docMk/>
          <pc:sldMk cId="3460480813" sldId="355"/>
        </pc:sldMkLst>
        <pc:graphicFrameChg chg="add mod">
          <ac:chgData name="Christoffer Mortensen" userId="1804ac39-1815-43e1-833a-32c7f0b0e417" providerId="ADAL" clId="{19FC94D7-C218-4541-854C-5777BFEABF01}" dt="2021-07-20T11:12:24.703" v="998" actId="14100"/>
          <ac:graphicFrameMkLst>
            <pc:docMk/>
            <pc:sldMk cId="3460480813" sldId="355"/>
            <ac:graphicFrameMk id="8" creationId="{F18CD0BA-4B65-43D2-8CA5-F61673A76DB8}"/>
          </ac:graphicFrameMkLst>
        </pc:graphicFrameChg>
      </pc:sldChg>
      <pc:sldChg chg="addSp modSp add mod">
        <pc:chgData name="Christoffer Mortensen" userId="1804ac39-1815-43e1-833a-32c7f0b0e417" providerId="ADAL" clId="{19FC94D7-C218-4541-854C-5777BFEABF01}" dt="2021-07-20T11:12:34.230" v="1002" actId="14100"/>
        <pc:sldMkLst>
          <pc:docMk/>
          <pc:sldMk cId="727738087" sldId="356"/>
        </pc:sldMkLst>
        <pc:graphicFrameChg chg="add mod">
          <ac:chgData name="Christoffer Mortensen" userId="1804ac39-1815-43e1-833a-32c7f0b0e417" providerId="ADAL" clId="{19FC94D7-C218-4541-854C-5777BFEABF01}" dt="2021-07-20T11:12:34.230" v="1002" actId="14100"/>
          <ac:graphicFrameMkLst>
            <pc:docMk/>
            <pc:sldMk cId="727738087" sldId="356"/>
            <ac:graphicFrameMk id="8" creationId="{789E4196-4902-4E63-93D9-14191CB608AF}"/>
          </ac:graphicFrameMkLst>
        </pc:graphicFrameChg>
      </pc:sldChg>
      <pc:sldChg chg="addSp modSp add mod">
        <pc:chgData name="Christoffer Mortensen" userId="1804ac39-1815-43e1-833a-32c7f0b0e417" providerId="ADAL" clId="{19FC94D7-C218-4541-854C-5777BFEABF01}" dt="2021-07-20T11:12:43.782" v="1006" actId="14100"/>
        <pc:sldMkLst>
          <pc:docMk/>
          <pc:sldMk cId="3019471083" sldId="357"/>
        </pc:sldMkLst>
        <pc:graphicFrameChg chg="add mod">
          <ac:chgData name="Christoffer Mortensen" userId="1804ac39-1815-43e1-833a-32c7f0b0e417" providerId="ADAL" clId="{19FC94D7-C218-4541-854C-5777BFEABF01}" dt="2021-07-20T11:12:43.782" v="1006" actId="14100"/>
          <ac:graphicFrameMkLst>
            <pc:docMk/>
            <pc:sldMk cId="3019471083" sldId="357"/>
            <ac:graphicFrameMk id="8" creationId="{48FC2BA4-DEB7-4944-AA0C-48382CDAD604}"/>
          </ac:graphicFrameMkLst>
        </pc:graphicFrameChg>
      </pc:sldChg>
      <pc:sldChg chg="addSp modSp add mod">
        <pc:chgData name="Christoffer Mortensen" userId="1804ac39-1815-43e1-833a-32c7f0b0e417" providerId="ADAL" clId="{19FC94D7-C218-4541-854C-5777BFEABF01}" dt="2021-07-20T11:12:51.985" v="1010" actId="14100"/>
        <pc:sldMkLst>
          <pc:docMk/>
          <pc:sldMk cId="315654855" sldId="358"/>
        </pc:sldMkLst>
        <pc:graphicFrameChg chg="add mod">
          <ac:chgData name="Christoffer Mortensen" userId="1804ac39-1815-43e1-833a-32c7f0b0e417" providerId="ADAL" clId="{19FC94D7-C218-4541-854C-5777BFEABF01}" dt="2021-07-20T11:12:51.985" v="1010" actId="14100"/>
          <ac:graphicFrameMkLst>
            <pc:docMk/>
            <pc:sldMk cId="315654855" sldId="358"/>
            <ac:graphicFrameMk id="8" creationId="{42140CC2-D6A4-4167-B914-24FE9F6EA9EC}"/>
          </ac:graphicFrameMkLst>
        </pc:graphicFrameChg>
      </pc:sldChg>
      <pc:sldChg chg="addSp modSp add mod">
        <pc:chgData name="Christoffer Mortensen" userId="1804ac39-1815-43e1-833a-32c7f0b0e417" providerId="ADAL" clId="{19FC94D7-C218-4541-854C-5777BFEABF01}" dt="2021-07-20T11:13:00.830" v="1014" actId="14100"/>
        <pc:sldMkLst>
          <pc:docMk/>
          <pc:sldMk cId="2191856558" sldId="359"/>
        </pc:sldMkLst>
        <pc:graphicFrameChg chg="add mod">
          <ac:chgData name="Christoffer Mortensen" userId="1804ac39-1815-43e1-833a-32c7f0b0e417" providerId="ADAL" clId="{19FC94D7-C218-4541-854C-5777BFEABF01}" dt="2021-07-20T11:13:00.830" v="1014" actId="14100"/>
          <ac:graphicFrameMkLst>
            <pc:docMk/>
            <pc:sldMk cId="2191856558" sldId="359"/>
            <ac:graphicFrameMk id="8" creationId="{1EBEFC2F-5190-49D3-B536-E377DE701407}"/>
          </ac:graphicFrameMkLst>
        </pc:graphicFrameChg>
      </pc:sldChg>
      <pc:sldChg chg="addSp delSp modSp add mod">
        <pc:chgData name="Christoffer Mortensen" userId="1804ac39-1815-43e1-833a-32c7f0b0e417" providerId="ADAL" clId="{19FC94D7-C218-4541-854C-5777BFEABF01}" dt="2021-07-20T11:16:12.129" v="1082" actId="14100"/>
        <pc:sldMkLst>
          <pc:docMk/>
          <pc:sldMk cId="4067500545" sldId="360"/>
        </pc:sldMkLst>
        <pc:graphicFrameChg chg="add del mod">
          <ac:chgData name="Christoffer Mortensen" userId="1804ac39-1815-43e1-833a-32c7f0b0e417" providerId="ADAL" clId="{19FC94D7-C218-4541-854C-5777BFEABF01}" dt="2021-07-20T11:15:51.161" v="1073" actId="478"/>
          <ac:graphicFrameMkLst>
            <pc:docMk/>
            <pc:sldMk cId="4067500545" sldId="360"/>
            <ac:graphicFrameMk id="8" creationId="{3026EE0F-43AF-4A2F-BE11-46816FCD9315}"/>
          </ac:graphicFrameMkLst>
        </pc:graphicFrameChg>
        <pc:graphicFrameChg chg="add mod">
          <ac:chgData name="Christoffer Mortensen" userId="1804ac39-1815-43e1-833a-32c7f0b0e417" providerId="ADAL" clId="{19FC94D7-C218-4541-854C-5777BFEABF01}" dt="2021-07-20T11:16:12.129" v="1082" actId="14100"/>
          <ac:graphicFrameMkLst>
            <pc:docMk/>
            <pc:sldMk cId="4067500545" sldId="360"/>
            <ac:graphicFrameMk id="9" creationId="{08A1F1CE-6FED-44BF-A729-AA95669C8773}"/>
          </ac:graphicFrameMkLst>
        </pc:graphicFrameChg>
      </pc:sldChg>
      <pc:sldChg chg="addSp delSp modSp add mod">
        <pc:chgData name="Christoffer Mortensen" userId="1804ac39-1815-43e1-833a-32c7f0b0e417" providerId="ADAL" clId="{19FC94D7-C218-4541-854C-5777BFEABF01}" dt="2021-07-20T11:16:21.155" v="1086" actId="14100"/>
        <pc:sldMkLst>
          <pc:docMk/>
          <pc:sldMk cId="233020659" sldId="361"/>
        </pc:sldMkLst>
        <pc:graphicFrameChg chg="add del mod">
          <ac:chgData name="Christoffer Mortensen" userId="1804ac39-1815-43e1-833a-32c7f0b0e417" providerId="ADAL" clId="{19FC94D7-C218-4541-854C-5777BFEABF01}" dt="2021-07-20T11:15:49.736" v="1072" actId="478"/>
          <ac:graphicFrameMkLst>
            <pc:docMk/>
            <pc:sldMk cId="233020659" sldId="361"/>
            <ac:graphicFrameMk id="8" creationId="{59CDBAA6-EDEB-43B9-AC1A-48701B0DDAF9}"/>
          </ac:graphicFrameMkLst>
        </pc:graphicFrameChg>
        <pc:graphicFrameChg chg="add mod">
          <ac:chgData name="Christoffer Mortensen" userId="1804ac39-1815-43e1-833a-32c7f0b0e417" providerId="ADAL" clId="{19FC94D7-C218-4541-854C-5777BFEABF01}" dt="2021-07-20T11:16:21.155" v="1086" actId="14100"/>
          <ac:graphicFrameMkLst>
            <pc:docMk/>
            <pc:sldMk cId="233020659" sldId="361"/>
            <ac:graphicFrameMk id="9" creationId="{0762712C-F614-4C9B-BD0B-2AFA4D0CF3C8}"/>
          </ac:graphicFrameMkLst>
        </pc:graphicFrameChg>
      </pc:sldChg>
      <pc:sldChg chg="addSp delSp modSp add mod">
        <pc:chgData name="Christoffer Mortensen" userId="1804ac39-1815-43e1-833a-32c7f0b0e417" providerId="ADAL" clId="{19FC94D7-C218-4541-854C-5777BFEABF01}" dt="2021-07-20T11:16:29.037" v="1090" actId="14100"/>
        <pc:sldMkLst>
          <pc:docMk/>
          <pc:sldMk cId="3192972542" sldId="362"/>
        </pc:sldMkLst>
        <pc:graphicFrameChg chg="add del mod">
          <ac:chgData name="Christoffer Mortensen" userId="1804ac39-1815-43e1-833a-32c7f0b0e417" providerId="ADAL" clId="{19FC94D7-C218-4541-854C-5777BFEABF01}" dt="2021-07-20T11:15:47.986" v="1071" actId="478"/>
          <ac:graphicFrameMkLst>
            <pc:docMk/>
            <pc:sldMk cId="3192972542" sldId="362"/>
            <ac:graphicFrameMk id="8" creationId="{F18CD0BA-4B65-43D2-8CA5-F61673A76DB8}"/>
          </ac:graphicFrameMkLst>
        </pc:graphicFrameChg>
        <pc:graphicFrameChg chg="add mod">
          <ac:chgData name="Christoffer Mortensen" userId="1804ac39-1815-43e1-833a-32c7f0b0e417" providerId="ADAL" clId="{19FC94D7-C218-4541-854C-5777BFEABF01}" dt="2021-07-20T11:16:29.037" v="1090" actId="14100"/>
          <ac:graphicFrameMkLst>
            <pc:docMk/>
            <pc:sldMk cId="3192972542" sldId="362"/>
            <ac:graphicFrameMk id="9" creationId="{CCFC8362-DB56-4EC4-93E7-CDBE7413A6C3}"/>
          </ac:graphicFrameMkLst>
        </pc:graphicFrameChg>
      </pc:sldChg>
      <pc:sldChg chg="addSp delSp modSp add mod">
        <pc:chgData name="Christoffer Mortensen" userId="1804ac39-1815-43e1-833a-32c7f0b0e417" providerId="ADAL" clId="{19FC94D7-C218-4541-854C-5777BFEABF01}" dt="2021-07-20T11:16:36.599" v="1094" actId="14100"/>
        <pc:sldMkLst>
          <pc:docMk/>
          <pc:sldMk cId="910834138" sldId="363"/>
        </pc:sldMkLst>
        <pc:graphicFrameChg chg="add del mod">
          <ac:chgData name="Christoffer Mortensen" userId="1804ac39-1815-43e1-833a-32c7f0b0e417" providerId="ADAL" clId="{19FC94D7-C218-4541-854C-5777BFEABF01}" dt="2021-07-20T11:15:46.755" v="1070" actId="478"/>
          <ac:graphicFrameMkLst>
            <pc:docMk/>
            <pc:sldMk cId="910834138" sldId="363"/>
            <ac:graphicFrameMk id="8" creationId="{789E4196-4902-4E63-93D9-14191CB608AF}"/>
          </ac:graphicFrameMkLst>
        </pc:graphicFrameChg>
        <pc:graphicFrameChg chg="add mod">
          <ac:chgData name="Christoffer Mortensen" userId="1804ac39-1815-43e1-833a-32c7f0b0e417" providerId="ADAL" clId="{19FC94D7-C218-4541-854C-5777BFEABF01}" dt="2021-07-20T11:16:36.599" v="1094" actId="14100"/>
          <ac:graphicFrameMkLst>
            <pc:docMk/>
            <pc:sldMk cId="910834138" sldId="363"/>
            <ac:graphicFrameMk id="9" creationId="{F3F6569D-4D0B-4475-AA31-A0674B8CC314}"/>
          </ac:graphicFrameMkLst>
        </pc:graphicFrameChg>
      </pc:sldChg>
      <pc:sldChg chg="addSp delSp modSp add mod">
        <pc:chgData name="Christoffer Mortensen" userId="1804ac39-1815-43e1-833a-32c7f0b0e417" providerId="ADAL" clId="{19FC94D7-C218-4541-854C-5777BFEABF01}" dt="2021-07-20T11:16:45.545" v="1098" actId="14100"/>
        <pc:sldMkLst>
          <pc:docMk/>
          <pc:sldMk cId="1875960663" sldId="364"/>
        </pc:sldMkLst>
        <pc:graphicFrameChg chg="add del mod">
          <ac:chgData name="Christoffer Mortensen" userId="1804ac39-1815-43e1-833a-32c7f0b0e417" providerId="ADAL" clId="{19FC94D7-C218-4541-854C-5777BFEABF01}" dt="2021-07-20T11:15:45.505" v="1069" actId="478"/>
          <ac:graphicFrameMkLst>
            <pc:docMk/>
            <pc:sldMk cId="1875960663" sldId="364"/>
            <ac:graphicFrameMk id="8" creationId="{48FC2BA4-DEB7-4944-AA0C-48382CDAD604}"/>
          </ac:graphicFrameMkLst>
        </pc:graphicFrameChg>
        <pc:graphicFrameChg chg="add mod">
          <ac:chgData name="Christoffer Mortensen" userId="1804ac39-1815-43e1-833a-32c7f0b0e417" providerId="ADAL" clId="{19FC94D7-C218-4541-854C-5777BFEABF01}" dt="2021-07-20T11:16:45.545" v="1098" actId="14100"/>
          <ac:graphicFrameMkLst>
            <pc:docMk/>
            <pc:sldMk cId="1875960663" sldId="364"/>
            <ac:graphicFrameMk id="9" creationId="{E66B4532-F942-4560-8558-93A875CF52F3}"/>
          </ac:graphicFrameMkLst>
        </pc:graphicFrameChg>
      </pc:sldChg>
      <pc:sldChg chg="addSp delSp modSp add mod">
        <pc:chgData name="Christoffer Mortensen" userId="1804ac39-1815-43e1-833a-32c7f0b0e417" providerId="ADAL" clId="{19FC94D7-C218-4541-854C-5777BFEABF01}" dt="2021-07-20T11:16:53.067" v="1102" actId="14100"/>
        <pc:sldMkLst>
          <pc:docMk/>
          <pc:sldMk cId="1342173826" sldId="365"/>
        </pc:sldMkLst>
        <pc:graphicFrameChg chg="add del mod">
          <ac:chgData name="Christoffer Mortensen" userId="1804ac39-1815-43e1-833a-32c7f0b0e417" providerId="ADAL" clId="{19FC94D7-C218-4541-854C-5777BFEABF01}" dt="2021-07-20T11:15:44.301" v="1068" actId="478"/>
          <ac:graphicFrameMkLst>
            <pc:docMk/>
            <pc:sldMk cId="1342173826" sldId="365"/>
            <ac:graphicFrameMk id="8" creationId="{42140CC2-D6A4-4167-B914-24FE9F6EA9EC}"/>
          </ac:graphicFrameMkLst>
        </pc:graphicFrameChg>
        <pc:graphicFrameChg chg="add mod">
          <ac:chgData name="Christoffer Mortensen" userId="1804ac39-1815-43e1-833a-32c7f0b0e417" providerId="ADAL" clId="{19FC94D7-C218-4541-854C-5777BFEABF01}" dt="2021-07-20T11:16:53.067" v="1102" actId="14100"/>
          <ac:graphicFrameMkLst>
            <pc:docMk/>
            <pc:sldMk cId="1342173826" sldId="365"/>
            <ac:graphicFrameMk id="9" creationId="{CFC973C0-AD3D-41DF-AD75-DDEEEE1504B2}"/>
          </ac:graphicFrameMkLst>
        </pc:graphicFrameChg>
      </pc:sldChg>
      <pc:sldChg chg="addSp delSp modSp add mod">
        <pc:chgData name="Christoffer Mortensen" userId="1804ac39-1815-43e1-833a-32c7f0b0e417" providerId="ADAL" clId="{19FC94D7-C218-4541-854C-5777BFEABF01}" dt="2021-07-20T11:17:00.383" v="1106" actId="14100"/>
        <pc:sldMkLst>
          <pc:docMk/>
          <pc:sldMk cId="1365820670" sldId="366"/>
        </pc:sldMkLst>
        <pc:graphicFrameChg chg="add del mod">
          <ac:chgData name="Christoffer Mortensen" userId="1804ac39-1815-43e1-833a-32c7f0b0e417" providerId="ADAL" clId="{19FC94D7-C218-4541-854C-5777BFEABF01}" dt="2021-07-20T11:15:42.645" v="1067" actId="478"/>
          <ac:graphicFrameMkLst>
            <pc:docMk/>
            <pc:sldMk cId="1365820670" sldId="366"/>
            <ac:graphicFrameMk id="8" creationId="{1EBEFC2F-5190-49D3-B536-E377DE701407}"/>
          </ac:graphicFrameMkLst>
        </pc:graphicFrameChg>
        <pc:graphicFrameChg chg="add mod">
          <ac:chgData name="Christoffer Mortensen" userId="1804ac39-1815-43e1-833a-32c7f0b0e417" providerId="ADAL" clId="{19FC94D7-C218-4541-854C-5777BFEABF01}" dt="2021-07-20T11:17:00.383" v="1106" actId="14100"/>
          <ac:graphicFrameMkLst>
            <pc:docMk/>
            <pc:sldMk cId="1365820670" sldId="366"/>
            <ac:graphicFrameMk id="9" creationId="{AB30D558-59D4-496A-BE6B-9E20D2D390BE}"/>
          </ac:graphicFrameMkLst>
        </pc:graphicFrameChg>
      </pc:sldChg>
      <pc:sldChg chg="addSp modSp add mod">
        <pc:chgData name="Christoffer Mortensen" userId="1804ac39-1815-43e1-833a-32c7f0b0e417" providerId="ADAL" clId="{19FC94D7-C218-4541-854C-5777BFEABF01}" dt="2021-07-20T11:18:29.876" v="1134" actId="14100"/>
        <pc:sldMkLst>
          <pc:docMk/>
          <pc:sldMk cId="1753566823" sldId="367"/>
        </pc:sldMkLst>
        <pc:graphicFrameChg chg="add mod">
          <ac:chgData name="Christoffer Mortensen" userId="1804ac39-1815-43e1-833a-32c7f0b0e417" providerId="ADAL" clId="{19FC94D7-C218-4541-854C-5777BFEABF01}" dt="2021-07-20T11:18:29.876" v="1134" actId="14100"/>
          <ac:graphicFrameMkLst>
            <pc:docMk/>
            <pc:sldMk cId="1753566823" sldId="367"/>
            <ac:graphicFrameMk id="8" creationId="{D41ED5FE-D8F5-4BC0-BC73-77FC45F74536}"/>
          </ac:graphicFrameMkLst>
        </pc:graphicFrameChg>
      </pc:sldChg>
      <pc:sldChg chg="addSp modSp add mod">
        <pc:chgData name="Christoffer Mortensen" userId="1804ac39-1815-43e1-833a-32c7f0b0e417" providerId="ADAL" clId="{19FC94D7-C218-4541-854C-5777BFEABF01}" dt="2021-07-20T11:18:37.444" v="1138" actId="14100"/>
        <pc:sldMkLst>
          <pc:docMk/>
          <pc:sldMk cId="3351308173" sldId="368"/>
        </pc:sldMkLst>
        <pc:graphicFrameChg chg="add mod">
          <ac:chgData name="Christoffer Mortensen" userId="1804ac39-1815-43e1-833a-32c7f0b0e417" providerId="ADAL" clId="{19FC94D7-C218-4541-854C-5777BFEABF01}" dt="2021-07-20T11:18:37.444" v="1138" actId="14100"/>
          <ac:graphicFrameMkLst>
            <pc:docMk/>
            <pc:sldMk cId="3351308173" sldId="368"/>
            <ac:graphicFrameMk id="8" creationId="{92ED4847-8A13-4F3F-94D6-0D006C67A518}"/>
          </ac:graphicFrameMkLst>
        </pc:graphicFrameChg>
      </pc:sldChg>
      <pc:sldChg chg="addSp modSp add mod">
        <pc:chgData name="Christoffer Mortensen" userId="1804ac39-1815-43e1-833a-32c7f0b0e417" providerId="ADAL" clId="{19FC94D7-C218-4541-854C-5777BFEABF01}" dt="2021-07-20T11:18:46.377" v="1142" actId="14100"/>
        <pc:sldMkLst>
          <pc:docMk/>
          <pc:sldMk cId="2328693035" sldId="369"/>
        </pc:sldMkLst>
        <pc:graphicFrameChg chg="add mod">
          <ac:chgData name="Christoffer Mortensen" userId="1804ac39-1815-43e1-833a-32c7f0b0e417" providerId="ADAL" clId="{19FC94D7-C218-4541-854C-5777BFEABF01}" dt="2021-07-20T11:18:46.377" v="1142" actId="14100"/>
          <ac:graphicFrameMkLst>
            <pc:docMk/>
            <pc:sldMk cId="2328693035" sldId="369"/>
            <ac:graphicFrameMk id="8" creationId="{85AF75EC-F6F3-4D7E-813E-62C0CACEC23F}"/>
          </ac:graphicFrameMkLst>
        </pc:graphicFrameChg>
      </pc:sldChg>
      <pc:sldChg chg="addSp modSp add mod">
        <pc:chgData name="Christoffer Mortensen" userId="1804ac39-1815-43e1-833a-32c7f0b0e417" providerId="ADAL" clId="{19FC94D7-C218-4541-854C-5777BFEABF01}" dt="2021-07-20T11:18:54.784" v="1146" actId="14100"/>
        <pc:sldMkLst>
          <pc:docMk/>
          <pc:sldMk cId="1318596429" sldId="370"/>
        </pc:sldMkLst>
        <pc:graphicFrameChg chg="add mod">
          <ac:chgData name="Christoffer Mortensen" userId="1804ac39-1815-43e1-833a-32c7f0b0e417" providerId="ADAL" clId="{19FC94D7-C218-4541-854C-5777BFEABF01}" dt="2021-07-20T11:18:54.784" v="1146" actId="14100"/>
          <ac:graphicFrameMkLst>
            <pc:docMk/>
            <pc:sldMk cId="1318596429" sldId="370"/>
            <ac:graphicFrameMk id="8" creationId="{18DB9871-EEC3-43BF-A3F2-C9B5F3A3A9EE}"/>
          </ac:graphicFrameMkLst>
        </pc:graphicFrameChg>
      </pc:sldChg>
      <pc:sldChg chg="addSp modSp add mod">
        <pc:chgData name="Christoffer Mortensen" userId="1804ac39-1815-43e1-833a-32c7f0b0e417" providerId="ADAL" clId="{19FC94D7-C218-4541-854C-5777BFEABF01}" dt="2021-07-20T11:19:04.029" v="1150" actId="14100"/>
        <pc:sldMkLst>
          <pc:docMk/>
          <pc:sldMk cId="589935710" sldId="371"/>
        </pc:sldMkLst>
        <pc:graphicFrameChg chg="add mod">
          <ac:chgData name="Christoffer Mortensen" userId="1804ac39-1815-43e1-833a-32c7f0b0e417" providerId="ADAL" clId="{19FC94D7-C218-4541-854C-5777BFEABF01}" dt="2021-07-20T11:19:04.029" v="1150" actId="14100"/>
          <ac:graphicFrameMkLst>
            <pc:docMk/>
            <pc:sldMk cId="589935710" sldId="371"/>
            <ac:graphicFrameMk id="8" creationId="{96E57572-B506-4126-994F-A59B5FFDDF9F}"/>
          </ac:graphicFrameMkLst>
        </pc:graphicFrameChg>
      </pc:sldChg>
      <pc:sldChg chg="addSp modSp add mod">
        <pc:chgData name="Christoffer Mortensen" userId="1804ac39-1815-43e1-833a-32c7f0b0e417" providerId="ADAL" clId="{19FC94D7-C218-4541-854C-5777BFEABF01}" dt="2021-07-20T11:19:12.683" v="1154" actId="14100"/>
        <pc:sldMkLst>
          <pc:docMk/>
          <pc:sldMk cId="3501118988" sldId="372"/>
        </pc:sldMkLst>
        <pc:graphicFrameChg chg="add mod">
          <ac:chgData name="Christoffer Mortensen" userId="1804ac39-1815-43e1-833a-32c7f0b0e417" providerId="ADAL" clId="{19FC94D7-C218-4541-854C-5777BFEABF01}" dt="2021-07-20T11:19:12.683" v="1154" actId="14100"/>
          <ac:graphicFrameMkLst>
            <pc:docMk/>
            <pc:sldMk cId="3501118988" sldId="372"/>
            <ac:graphicFrameMk id="8" creationId="{22E6A0E2-8489-4A7F-9C76-1086DA31CAB4}"/>
          </ac:graphicFrameMkLst>
        </pc:graphicFrameChg>
      </pc:sldChg>
      <pc:sldChg chg="addSp modSp add mod">
        <pc:chgData name="Christoffer Mortensen" userId="1804ac39-1815-43e1-833a-32c7f0b0e417" providerId="ADAL" clId="{19FC94D7-C218-4541-854C-5777BFEABF01}" dt="2021-07-20T11:19:22.112" v="1158" actId="14100"/>
        <pc:sldMkLst>
          <pc:docMk/>
          <pc:sldMk cId="2990051224" sldId="373"/>
        </pc:sldMkLst>
        <pc:graphicFrameChg chg="add mod">
          <ac:chgData name="Christoffer Mortensen" userId="1804ac39-1815-43e1-833a-32c7f0b0e417" providerId="ADAL" clId="{19FC94D7-C218-4541-854C-5777BFEABF01}" dt="2021-07-20T11:19:22.112" v="1158" actId="14100"/>
          <ac:graphicFrameMkLst>
            <pc:docMk/>
            <pc:sldMk cId="2990051224" sldId="373"/>
            <ac:graphicFrameMk id="8" creationId="{268E6314-F2C7-40FD-8A05-F1EC676F4D3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4.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5.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6.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7.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8.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9.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0.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1.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2.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3.xlsx"/></Relationships>
</file>

<file path=ppt/charts/_rels/chart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14.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5.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6.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17.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18.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19.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20.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21.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22.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24.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5.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26.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7.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28.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9.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30.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31.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32.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33.xlsx"/></Relationships>
</file>

<file path=ppt/charts/_rels/chart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34.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35.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36.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37.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38.xlsx"/></Relationships>
</file>

<file path=ppt/charts/_rels/chart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1%2007%20Kommunalvalg/Resultat_BL_Kom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BANAS\Analyse\Analyse\KUNDER\BL\2021\Resultat_BL_Kom21_ekstra.txt"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Resultat_BL_Kom21!$A$18:$A$19</c:f>
              <c:strCache>
                <c:ptCount val="2"/>
                <c:pt idx="0">
                  <c:v>Mand</c:v>
                </c:pt>
                <c:pt idx="1">
                  <c:v>Kvinde</c:v>
                </c:pt>
              </c:strCache>
            </c:strRef>
          </c:cat>
          <c:val>
            <c:numRef>
              <c:f>Resultat_BL_Kom21!$B$18:$B$19</c:f>
              <c:numCache>
                <c:formatCode>General</c:formatCode>
                <c:ptCount val="2"/>
                <c:pt idx="0">
                  <c:v>44</c:v>
                </c:pt>
                <c:pt idx="1">
                  <c:v>56</c:v>
                </c:pt>
              </c:numCache>
            </c:numRef>
          </c:val>
          <c:extLst>
            <c:ext xmlns:c16="http://schemas.microsoft.com/office/drawing/2014/chart" uri="{C3380CC4-5D6E-409C-BE32-E72D297353CC}">
              <c16:uniqueId val="{00000000-31EA-4B0B-B240-31A131351BD5}"/>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Resultat_BL_Kom21!$A$146:$A$147</c:f>
              <c:strCache>
                <c:ptCount val="2"/>
                <c:pt idx="0">
                  <c:v>Ja</c:v>
                </c:pt>
                <c:pt idx="1">
                  <c:v>Nej</c:v>
                </c:pt>
              </c:strCache>
            </c:strRef>
          </c:cat>
          <c:val>
            <c:numRef>
              <c:f>Resultat_BL_Kom21!$B$146:$B$147</c:f>
              <c:numCache>
                <c:formatCode>General</c:formatCode>
                <c:ptCount val="2"/>
                <c:pt idx="0">
                  <c:v>42.6</c:v>
                </c:pt>
                <c:pt idx="1">
                  <c:v>57.4</c:v>
                </c:pt>
              </c:numCache>
            </c:numRef>
          </c:val>
          <c:extLst>
            <c:ext xmlns:c16="http://schemas.microsoft.com/office/drawing/2014/chart" uri="{C3380CC4-5D6E-409C-BE32-E72D297353CC}">
              <c16:uniqueId val="{00000000-5EEA-4D70-8509-EF2891613C52}"/>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Resultat_BL_Kom21!$A$175:$A$176</c:f>
              <c:strCache>
                <c:ptCount val="2"/>
                <c:pt idx="0">
                  <c:v>Ja</c:v>
                </c:pt>
                <c:pt idx="1">
                  <c:v>Nej</c:v>
                </c:pt>
              </c:strCache>
            </c:strRef>
          </c:cat>
          <c:val>
            <c:numRef>
              <c:f>Resultat_BL_Kom21!$B$175:$B$176</c:f>
              <c:numCache>
                <c:formatCode>General</c:formatCode>
                <c:ptCount val="2"/>
                <c:pt idx="0">
                  <c:v>68.900000000000006</c:v>
                </c:pt>
                <c:pt idx="1">
                  <c:v>31.1</c:v>
                </c:pt>
              </c:numCache>
            </c:numRef>
          </c:val>
          <c:extLst>
            <c:ext xmlns:c16="http://schemas.microsoft.com/office/drawing/2014/chart" uri="{C3380CC4-5D6E-409C-BE32-E72D297353CC}">
              <c16:uniqueId val="{00000000-E2E8-495E-ADC8-3D9F15E701D6}"/>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Resultat_BL_Kom21!$A$201:$A$202</c:f>
              <c:strCache>
                <c:ptCount val="2"/>
                <c:pt idx="0">
                  <c:v>Ja</c:v>
                </c:pt>
                <c:pt idx="1">
                  <c:v>Nej</c:v>
                </c:pt>
              </c:strCache>
            </c:strRef>
          </c:cat>
          <c:val>
            <c:numRef>
              <c:f>Resultat_BL_Kom21!$B$201:$B$202</c:f>
              <c:numCache>
                <c:formatCode>General</c:formatCode>
                <c:ptCount val="2"/>
                <c:pt idx="0">
                  <c:v>68.599999999999994</c:v>
                </c:pt>
                <c:pt idx="1">
                  <c:v>31.4</c:v>
                </c:pt>
              </c:numCache>
            </c:numRef>
          </c:val>
          <c:extLst>
            <c:ext xmlns:c16="http://schemas.microsoft.com/office/drawing/2014/chart" uri="{C3380CC4-5D6E-409C-BE32-E72D297353CC}">
              <c16:uniqueId val="{00000000-77FC-4FA6-8943-3CC9D8AED85C}"/>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Resultat_BL_Kom21!$A$230:$A$231</c:f>
              <c:strCache>
                <c:ptCount val="2"/>
                <c:pt idx="0">
                  <c:v>Ja</c:v>
                </c:pt>
                <c:pt idx="1">
                  <c:v>Nej</c:v>
                </c:pt>
              </c:strCache>
            </c:strRef>
          </c:cat>
          <c:val>
            <c:numRef>
              <c:f>Resultat_BL_Kom21!$B$230:$B$231</c:f>
              <c:numCache>
                <c:formatCode>General</c:formatCode>
                <c:ptCount val="2"/>
                <c:pt idx="0">
                  <c:v>34.5</c:v>
                </c:pt>
                <c:pt idx="1">
                  <c:v>65.5</c:v>
                </c:pt>
              </c:numCache>
            </c:numRef>
          </c:val>
          <c:extLst>
            <c:ext xmlns:c16="http://schemas.microsoft.com/office/drawing/2014/chart" uri="{C3380CC4-5D6E-409C-BE32-E72D297353CC}">
              <c16:uniqueId val="{00000000-DD2F-4972-B4DB-212C23FBB474}"/>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Resultat_BL_Kom21!$A$257:$A$259</c:f>
              <c:strCache>
                <c:ptCount val="3"/>
                <c:pt idx="0">
                  <c:v>De er for korte</c:v>
                </c:pt>
                <c:pt idx="1">
                  <c:v>De er rimelige</c:v>
                </c:pt>
                <c:pt idx="2">
                  <c:v>De er for lange</c:v>
                </c:pt>
              </c:strCache>
            </c:strRef>
          </c:cat>
          <c:val>
            <c:numRef>
              <c:f>Resultat_BL_Kom21!$B$257:$B$259</c:f>
              <c:numCache>
                <c:formatCode>General</c:formatCode>
                <c:ptCount val="3"/>
                <c:pt idx="0">
                  <c:v>1.4</c:v>
                </c:pt>
                <c:pt idx="1">
                  <c:v>16.3</c:v>
                </c:pt>
                <c:pt idx="2">
                  <c:v>82.2</c:v>
                </c:pt>
              </c:numCache>
            </c:numRef>
          </c:val>
          <c:extLst>
            <c:ext xmlns:c16="http://schemas.microsoft.com/office/drawing/2014/chart" uri="{C3380CC4-5D6E-409C-BE32-E72D297353CC}">
              <c16:uniqueId val="{00000000-884C-45D9-8402-9A17389AA26E}"/>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Resultat_BL_Kom21!$Q$286</c:f>
              <c:strCache>
                <c:ptCount val="1"/>
                <c:pt idx="0">
                  <c:v>1prioritet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Resultat_BL_Kom21!$R$286:$Y$286</c:f>
              <c:numCache>
                <c:formatCode>General</c:formatCode>
                <c:ptCount val="8"/>
                <c:pt idx="0">
                  <c:v>1.6</c:v>
                </c:pt>
                <c:pt idx="1">
                  <c:v>7.3</c:v>
                </c:pt>
                <c:pt idx="2">
                  <c:v>8.6</c:v>
                </c:pt>
                <c:pt idx="3">
                  <c:v>10.4</c:v>
                </c:pt>
                <c:pt idx="4">
                  <c:v>14.9</c:v>
                </c:pt>
                <c:pt idx="5">
                  <c:v>10.199999999999999</c:v>
                </c:pt>
                <c:pt idx="6">
                  <c:v>13.3</c:v>
                </c:pt>
                <c:pt idx="7">
                  <c:v>33.799999999999997</c:v>
                </c:pt>
              </c:numCache>
            </c:numRef>
          </c:val>
          <c:extLst>
            <c:ext xmlns:c16="http://schemas.microsoft.com/office/drawing/2014/chart" uri="{C3380CC4-5D6E-409C-BE32-E72D297353CC}">
              <c16:uniqueId val="{00000000-66E1-46A9-BDD8-2B16B1CD1B1E}"/>
            </c:ext>
          </c:extLst>
        </c:ser>
        <c:ser>
          <c:idx val="1"/>
          <c:order val="1"/>
          <c:tx>
            <c:strRef>
              <c:f>Resultat_BL_Kom21!$Q$287</c:f>
              <c:strCache>
                <c:ptCount val="1"/>
                <c:pt idx="0">
                  <c:v>2prioritet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Resultat_BL_Kom21!$R$287:$Y$287</c:f>
              <c:numCache>
                <c:formatCode>General</c:formatCode>
                <c:ptCount val="8"/>
                <c:pt idx="0">
                  <c:v>4.7</c:v>
                </c:pt>
                <c:pt idx="1">
                  <c:v>12.3</c:v>
                </c:pt>
                <c:pt idx="2">
                  <c:v>12.6</c:v>
                </c:pt>
                <c:pt idx="3">
                  <c:v>14.2</c:v>
                </c:pt>
                <c:pt idx="4">
                  <c:v>12.5</c:v>
                </c:pt>
                <c:pt idx="5">
                  <c:v>14.8</c:v>
                </c:pt>
                <c:pt idx="6">
                  <c:v>14</c:v>
                </c:pt>
                <c:pt idx="7">
                  <c:v>14.8</c:v>
                </c:pt>
              </c:numCache>
            </c:numRef>
          </c:val>
          <c:extLst>
            <c:ext xmlns:c16="http://schemas.microsoft.com/office/drawing/2014/chart" uri="{C3380CC4-5D6E-409C-BE32-E72D297353CC}">
              <c16:uniqueId val="{00000001-66E1-46A9-BDD8-2B16B1CD1B1E}"/>
            </c:ext>
          </c:extLst>
        </c:ser>
        <c:ser>
          <c:idx val="2"/>
          <c:order val="2"/>
          <c:tx>
            <c:strRef>
              <c:f>Resultat_BL_Kom21!$Q$288</c:f>
              <c:strCache>
                <c:ptCount val="1"/>
                <c:pt idx="0">
                  <c:v>3prioritet</c:v>
                </c:pt>
              </c:strCache>
            </c:strRef>
          </c:tx>
          <c:spPr>
            <a:solidFill>
              <a:schemeClr val="accent3">
                <a:lumMod val="60000"/>
                <a:lumOff val="40000"/>
              </a:schemeClr>
            </a:solidFill>
            <a:ln>
              <a:noFill/>
            </a:ln>
            <a:effectLst/>
          </c:spPr>
          <c:invertIfNegative val="0"/>
          <c:dLbls>
            <c:spPr>
              <a:solidFill>
                <a:schemeClr val="accent3">
                  <a:lumMod val="60000"/>
                  <a:lumOff val="4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Resultat_BL_Kom21!$R$288:$Y$288</c:f>
              <c:numCache>
                <c:formatCode>General</c:formatCode>
                <c:ptCount val="8"/>
                <c:pt idx="0">
                  <c:v>7.4</c:v>
                </c:pt>
                <c:pt idx="1">
                  <c:v>10.8</c:v>
                </c:pt>
                <c:pt idx="2">
                  <c:v>10.9</c:v>
                </c:pt>
                <c:pt idx="3">
                  <c:v>13.9</c:v>
                </c:pt>
                <c:pt idx="4">
                  <c:v>11.4</c:v>
                </c:pt>
                <c:pt idx="5">
                  <c:v>15.8</c:v>
                </c:pt>
                <c:pt idx="6">
                  <c:v>15.1</c:v>
                </c:pt>
                <c:pt idx="7">
                  <c:v>14.9</c:v>
                </c:pt>
              </c:numCache>
            </c:numRef>
          </c:val>
          <c:extLst>
            <c:ext xmlns:c16="http://schemas.microsoft.com/office/drawing/2014/chart" uri="{C3380CC4-5D6E-409C-BE32-E72D297353CC}">
              <c16:uniqueId val="{00000002-66E1-46A9-BDD8-2B16B1CD1B1E}"/>
            </c:ext>
          </c:extLst>
        </c:ser>
        <c:ser>
          <c:idx val="3"/>
          <c:order val="3"/>
          <c:tx>
            <c:strRef>
              <c:f>Resultat_BL_Kom21!$Q$289</c:f>
              <c:strCache>
                <c:ptCount val="1"/>
                <c:pt idx="0">
                  <c:v>4prioritet</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Resultat_BL_Kom21!$R$289:$Y$289</c:f>
              <c:numCache>
                <c:formatCode>General</c:formatCode>
                <c:ptCount val="8"/>
                <c:pt idx="0">
                  <c:v>10.199999999999999</c:v>
                </c:pt>
                <c:pt idx="1">
                  <c:v>13</c:v>
                </c:pt>
                <c:pt idx="2">
                  <c:v>13.5</c:v>
                </c:pt>
                <c:pt idx="3">
                  <c:v>15.8</c:v>
                </c:pt>
                <c:pt idx="4">
                  <c:v>12.4</c:v>
                </c:pt>
                <c:pt idx="5">
                  <c:v>11.8</c:v>
                </c:pt>
                <c:pt idx="6">
                  <c:v>10.8</c:v>
                </c:pt>
                <c:pt idx="7">
                  <c:v>12.6</c:v>
                </c:pt>
              </c:numCache>
            </c:numRef>
          </c:val>
          <c:extLst>
            <c:ext xmlns:c16="http://schemas.microsoft.com/office/drawing/2014/chart" uri="{C3380CC4-5D6E-409C-BE32-E72D297353CC}">
              <c16:uniqueId val="{00000003-66E1-46A9-BDD8-2B16B1CD1B1E}"/>
            </c:ext>
          </c:extLst>
        </c:ser>
        <c:ser>
          <c:idx val="4"/>
          <c:order val="4"/>
          <c:tx>
            <c:strRef>
              <c:f>Resultat_BL_Kom21!$Q$290</c:f>
              <c:strCache>
                <c:ptCount val="1"/>
                <c:pt idx="0">
                  <c:v>5prioritet</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Resultat_BL_Kom21!$R$290:$Y$290</c:f>
              <c:numCache>
                <c:formatCode>General</c:formatCode>
                <c:ptCount val="8"/>
                <c:pt idx="0">
                  <c:v>13.1</c:v>
                </c:pt>
                <c:pt idx="1">
                  <c:v>14</c:v>
                </c:pt>
                <c:pt idx="2">
                  <c:v>13.7</c:v>
                </c:pt>
                <c:pt idx="3">
                  <c:v>14.4</c:v>
                </c:pt>
                <c:pt idx="4">
                  <c:v>10.4</c:v>
                </c:pt>
                <c:pt idx="5">
                  <c:v>12.9</c:v>
                </c:pt>
                <c:pt idx="6">
                  <c:v>14.3</c:v>
                </c:pt>
                <c:pt idx="7">
                  <c:v>7.2</c:v>
                </c:pt>
              </c:numCache>
            </c:numRef>
          </c:val>
          <c:extLst>
            <c:ext xmlns:c16="http://schemas.microsoft.com/office/drawing/2014/chart" uri="{C3380CC4-5D6E-409C-BE32-E72D297353CC}">
              <c16:uniqueId val="{00000004-66E1-46A9-BDD8-2B16B1CD1B1E}"/>
            </c:ext>
          </c:extLst>
        </c:ser>
        <c:ser>
          <c:idx val="5"/>
          <c:order val="5"/>
          <c:tx>
            <c:strRef>
              <c:f>Resultat_BL_Kom21!$Q$291</c:f>
              <c:strCache>
                <c:ptCount val="1"/>
                <c:pt idx="0">
                  <c:v>6prioritet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Resultat_BL_Kom21!$R$291:$Y$291</c:f>
              <c:numCache>
                <c:formatCode>General</c:formatCode>
                <c:ptCount val="8"/>
                <c:pt idx="0">
                  <c:v>20</c:v>
                </c:pt>
                <c:pt idx="1">
                  <c:v>15.1</c:v>
                </c:pt>
                <c:pt idx="2">
                  <c:v>12.8</c:v>
                </c:pt>
                <c:pt idx="3">
                  <c:v>12.5</c:v>
                </c:pt>
                <c:pt idx="4">
                  <c:v>9.6999999999999993</c:v>
                </c:pt>
                <c:pt idx="5">
                  <c:v>13.2</c:v>
                </c:pt>
                <c:pt idx="6">
                  <c:v>11.1</c:v>
                </c:pt>
                <c:pt idx="7">
                  <c:v>5.6</c:v>
                </c:pt>
              </c:numCache>
            </c:numRef>
          </c:val>
          <c:extLst>
            <c:ext xmlns:c16="http://schemas.microsoft.com/office/drawing/2014/chart" uri="{C3380CC4-5D6E-409C-BE32-E72D297353CC}">
              <c16:uniqueId val="{00000005-66E1-46A9-BDD8-2B16B1CD1B1E}"/>
            </c:ext>
          </c:extLst>
        </c:ser>
        <c:ser>
          <c:idx val="6"/>
          <c:order val="6"/>
          <c:tx>
            <c:strRef>
              <c:f>Resultat_BL_Kom21!$Q$292</c:f>
              <c:strCache>
                <c:ptCount val="1"/>
                <c:pt idx="0">
                  <c:v>7prioritet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Resultat_BL_Kom21!$R$292:$Y$292</c:f>
              <c:numCache>
                <c:formatCode>General</c:formatCode>
                <c:ptCount val="8"/>
                <c:pt idx="0">
                  <c:v>20.6</c:v>
                </c:pt>
                <c:pt idx="1">
                  <c:v>14.4</c:v>
                </c:pt>
                <c:pt idx="2">
                  <c:v>13.8</c:v>
                </c:pt>
                <c:pt idx="3">
                  <c:v>10.4</c:v>
                </c:pt>
                <c:pt idx="4">
                  <c:v>12</c:v>
                </c:pt>
                <c:pt idx="5">
                  <c:v>11.6</c:v>
                </c:pt>
                <c:pt idx="6">
                  <c:v>11.2</c:v>
                </c:pt>
                <c:pt idx="7">
                  <c:v>6</c:v>
                </c:pt>
              </c:numCache>
            </c:numRef>
          </c:val>
          <c:extLst>
            <c:ext xmlns:c16="http://schemas.microsoft.com/office/drawing/2014/chart" uri="{C3380CC4-5D6E-409C-BE32-E72D297353CC}">
              <c16:uniqueId val="{00000006-66E1-46A9-BDD8-2B16B1CD1B1E}"/>
            </c:ext>
          </c:extLst>
        </c:ser>
        <c:ser>
          <c:idx val="7"/>
          <c:order val="7"/>
          <c:tx>
            <c:strRef>
              <c:f>Resultat_BL_Kom21!$Q$293</c:f>
              <c:strCache>
                <c:ptCount val="1"/>
                <c:pt idx="0">
                  <c:v>8prioritet</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Resultat_BL_Kom21!$R$285:$Y$285</c:f>
              <c:strCache>
                <c:ptCount val="8"/>
                <c:pt idx="0">
                  <c:v>Gode idræts- og fritidsaktiviteter</c:v>
                </c:pt>
                <c:pt idx="1">
                  <c:v>Sikring af gode folkeskoler</c:v>
                </c:pt>
                <c:pt idx="2">
                  <c:v>Bedre Infrastruktur (veje og offentlig transport)</c:v>
                </c:pt>
                <c:pt idx="3">
                  <c:v>Flere grønne områder i byen</c:v>
                </c:pt>
                <c:pt idx="4">
                  <c:v>Kommunen skal have en klimapolitik</c:v>
                </c:pt>
                <c:pt idx="5">
                  <c:v>Bevarelse af den lokale natur</c:v>
                </c:pt>
                <c:pt idx="6">
                  <c:v>Hjemmeplejen for de ældre</c:v>
                </c:pt>
                <c:pt idx="7">
                  <c:v>Boliger til alle, man kan betale med en alm. løn</c:v>
                </c:pt>
              </c:strCache>
            </c:strRef>
          </c:cat>
          <c:val>
            <c:numRef>
              <c:f>Resultat_BL_Kom21!$R$293:$Y$293</c:f>
              <c:numCache>
                <c:formatCode>General</c:formatCode>
                <c:ptCount val="8"/>
                <c:pt idx="0">
                  <c:v>22.5</c:v>
                </c:pt>
                <c:pt idx="1">
                  <c:v>13</c:v>
                </c:pt>
                <c:pt idx="2">
                  <c:v>14</c:v>
                </c:pt>
                <c:pt idx="3">
                  <c:v>8.6</c:v>
                </c:pt>
                <c:pt idx="4">
                  <c:v>16.7</c:v>
                </c:pt>
                <c:pt idx="5">
                  <c:v>9.8000000000000007</c:v>
                </c:pt>
                <c:pt idx="6">
                  <c:v>10.3</c:v>
                </c:pt>
                <c:pt idx="7">
                  <c:v>5.0999999999999996</c:v>
                </c:pt>
              </c:numCache>
            </c:numRef>
          </c:val>
          <c:extLst>
            <c:ext xmlns:c16="http://schemas.microsoft.com/office/drawing/2014/chart" uri="{C3380CC4-5D6E-409C-BE32-E72D297353CC}">
              <c16:uniqueId val="{00000007-66E1-46A9-BDD8-2B16B1CD1B1E}"/>
            </c:ext>
          </c:extLst>
        </c:ser>
        <c:dLbls>
          <c:showLegendKey val="0"/>
          <c:showVal val="0"/>
          <c:showCatName val="0"/>
          <c:showSerName val="0"/>
          <c:showPercent val="0"/>
          <c:showBubbleSize val="0"/>
        </c:dLbls>
        <c:gapWidth val="150"/>
        <c:overlap val="100"/>
        <c:axId val="866131272"/>
        <c:axId val="866131912"/>
      </c:barChart>
      <c:catAx>
        <c:axId val="866131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66131912"/>
        <c:crosses val="autoZero"/>
        <c:auto val="1"/>
        <c:lblAlgn val="ctr"/>
        <c:lblOffset val="100"/>
        <c:noMultiLvlLbl val="0"/>
      </c:catAx>
      <c:valAx>
        <c:axId val="8661319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66131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Resultat_BL_Kom21_nedbrydninger!$A$4</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Resultat_BL_Kom21_nedbrydninger!$B$3:$I$3</c:f>
              <c:strCache>
                <c:ptCount val="8"/>
                <c:pt idx="0">
                  <c:v>Alle</c:v>
                </c:pt>
                <c:pt idx="1">
                  <c:v>Andet</c:v>
                </c:pt>
                <c:pt idx="2">
                  <c:v>Lejebolig, almen</c:v>
                </c:pt>
                <c:pt idx="3">
                  <c:v>Udlejning, kommune</c:v>
                </c:pt>
                <c:pt idx="4">
                  <c:v>Lejebolig, privat</c:v>
                </c:pt>
                <c:pt idx="5">
                  <c:v>Andels</c:v>
                </c:pt>
                <c:pt idx="6">
                  <c:v>Eget hus</c:v>
                </c:pt>
                <c:pt idx="7">
                  <c:v>Ejerlejlighed</c:v>
                </c:pt>
              </c:strCache>
            </c:strRef>
          </c:cat>
          <c:val>
            <c:numRef>
              <c:f>Resultat_BL_Kom21_nedbrydninger!$B$4:$I$4</c:f>
              <c:numCache>
                <c:formatCode>General</c:formatCode>
                <c:ptCount val="8"/>
                <c:pt idx="0">
                  <c:v>42.6</c:v>
                </c:pt>
                <c:pt idx="1">
                  <c:v>17.8</c:v>
                </c:pt>
                <c:pt idx="2">
                  <c:v>30.1</c:v>
                </c:pt>
                <c:pt idx="3">
                  <c:v>33.4</c:v>
                </c:pt>
                <c:pt idx="4">
                  <c:v>34.9</c:v>
                </c:pt>
                <c:pt idx="5">
                  <c:v>38.6</c:v>
                </c:pt>
                <c:pt idx="6">
                  <c:v>58.2</c:v>
                </c:pt>
                <c:pt idx="7">
                  <c:v>62.4</c:v>
                </c:pt>
              </c:numCache>
            </c:numRef>
          </c:val>
          <c:extLst>
            <c:ext xmlns:c16="http://schemas.microsoft.com/office/drawing/2014/chart" uri="{C3380CC4-5D6E-409C-BE32-E72D297353CC}">
              <c16:uniqueId val="{00000000-7941-4989-A427-27FE10E5B55E}"/>
            </c:ext>
          </c:extLst>
        </c:ser>
        <c:ser>
          <c:idx val="1"/>
          <c:order val="1"/>
          <c:tx>
            <c:strRef>
              <c:f>Resultat_BL_Kom21_nedbrydninger!$A$5</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Resultat_BL_Kom21_nedbrydninger!$B$3:$I$3</c:f>
              <c:strCache>
                <c:ptCount val="8"/>
                <c:pt idx="0">
                  <c:v>Alle</c:v>
                </c:pt>
                <c:pt idx="1">
                  <c:v>Andet</c:v>
                </c:pt>
                <c:pt idx="2">
                  <c:v>Lejebolig, almen</c:v>
                </c:pt>
                <c:pt idx="3">
                  <c:v>Udlejning, kommune</c:v>
                </c:pt>
                <c:pt idx="4">
                  <c:v>Lejebolig, privat</c:v>
                </c:pt>
                <c:pt idx="5">
                  <c:v>Andels</c:v>
                </c:pt>
                <c:pt idx="6">
                  <c:v>Eget hus</c:v>
                </c:pt>
                <c:pt idx="7">
                  <c:v>Ejerlejlighed</c:v>
                </c:pt>
              </c:strCache>
            </c:strRef>
          </c:cat>
          <c:val>
            <c:numRef>
              <c:f>Resultat_BL_Kom21_nedbrydninger!$B$5:$I$5</c:f>
              <c:numCache>
                <c:formatCode>General</c:formatCode>
                <c:ptCount val="8"/>
                <c:pt idx="0">
                  <c:v>57.4</c:v>
                </c:pt>
                <c:pt idx="1">
                  <c:v>82.2</c:v>
                </c:pt>
                <c:pt idx="2">
                  <c:v>69.900000000000006</c:v>
                </c:pt>
                <c:pt idx="3">
                  <c:v>66.599999999999994</c:v>
                </c:pt>
                <c:pt idx="4">
                  <c:v>65.099999999999994</c:v>
                </c:pt>
                <c:pt idx="5">
                  <c:v>61.4</c:v>
                </c:pt>
                <c:pt idx="6">
                  <c:v>41.8</c:v>
                </c:pt>
                <c:pt idx="7">
                  <c:v>37.6</c:v>
                </c:pt>
              </c:numCache>
            </c:numRef>
          </c:val>
          <c:extLst>
            <c:ext xmlns:c16="http://schemas.microsoft.com/office/drawing/2014/chart" uri="{C3380CC4-5D6E-409C-BE32-E72D297353CC}">
              <c16:uniqueId val="{00000001-7941-4989-A427-27FE10E5B55E}"/>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Resultat_BL_Kom21_nedbrydninger!$A$50</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Resultat_BL_Kom21_nedbrydninger!$B$49:$I$49</c:f>
              <c:strCache>
                <c:ptCount val="8"/>
                <c:pt idx="0">
                  <c:v>Alle</c:v>
                </c:pt>
                <c:pt idx="1">
                  <c:v>Andet</c:v>
                </c:pt>
                <c:pt idx="2">
                  <c:v>Ejerlejlighed</c:v>
                </c:pt>
                <c:pt idx="3">
                  <c:v>Udlejning, kommune</c:v>
                </c:pt>
                <c:pt idx="4">
                  <c:v>Eget hus</c:v>
                </c:pt>
                <c:pt idx="5">
                  <c:v>Andels</c:v>
                </c:pt>
                <c:pt idx="6">
                  <c:v>Lejebolig, privat</c:v>
                </c:pt>
                <c:pt idx="7">
                  <c:v>Lejebolig, almen</c:v>
                </c:pt>
              </c:strCache>
            </c:strRef>
          </c:cat>
          <c:val>
            <c:numRef>
              <c:f>Resultat_BL_Kom21_nedbrydninger!$B$50:$I$50</c:f>
              <c:numCache>
                <c:formatCode>General</c:formatCode>
                <c:ptCount val="8"/>
                <c:pt idx="0">
                  <c:v>68.900000000000006</c:v>
                </c:pt>
                <c:pt idx="1">
                  <c:v>62.2</c:v>
                </c:pt>
                <c:pt idx="2">
                  <c:v>56.3</c:v>
                </c:pt>
                <c:pt idx="3">
                  <c:v>58.8</c:v>
                </c:pt>
                <c:pt idx="4">
                  <c:v>63.3</c:v>
                </c:pt>
                <c:pt idx="5">
                  <c:v>74.3</c:v>
                </c:pt>
                <c:pt idx="6">
                  <c:v>74.599999999999994</c:v>
                </c:pt>
                <c:pt idx="7">
                  <c:v>75.599999999999994</c:v>
                </c:pt>
              </c:numCache>
            </c:numRef>
          </c:val>
          <c:extLst>
            <c:ext xmlns:c16="http://schemas.microsoft.com/office/drawing/2014/chart" uri="{C3380CC4-5D6E-409C-BE32-E72D297353CC}">
              <c16:uniqueId val="{00000000-1281-4050-83A1-2BDB6EAB682B}"/>
            </c:ext>
          </c:extLst>
        </c:ser>
        <c:ser>
          <c:idx val="1"/>
          <c:order val="1"/>
          <c:tx>
            <c:strRef>
              <c:f>Resultat_BL_Kom21_nedbrydninger!$A$51</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Resultat_BL_Kom21_nedbrydninger!$B$49:$I$49</c:f>
              <c:strCache>
                <c:ptCount val="8"/>
                <c:pt idx="0">
                  <c:v>Alle</c:v>
                </c:pt>
                <c:pt idx="1">
                  <c:v>Andet</c:v>
                </c:pt>
                <c:pt idx="2">
                  <c:v>Ejerlejlighed</c:v>
                </c:pt>
                <c:pt idx="3">
                  <c:v>Udlejning, kommune</c:v>
                </c:pt>
                <c:pt idx="4">
                  <c:v>Eget hus</c:v>
                </c:pt>
                <c:pt idx="5">
                  <c:v>Andels</c:v>
                </c:pt>
                <c:pt idx="6">
                  <c:v>Lejebolig, privat</c:v>
                </c:pt>
                <c:pt idx="7">
                  <c:v>Lejebolig, almen</c:v>
                </c:pt>
              </c:strCache>
            </c:strRef>
          </c:cat>
          <c:val>
            <c:numRef>
              <c:f>Resultat_BL_Kom21_nedbrydninger!$B$51:$I$51</c:f>
              <c:numCache>
                <c:formatCode>General</c:formatCode>
                <c:ptCount val="8"/>
                <c:pt idx="0">
                  <c:v>31.1</c:v>
                </c:pt>
                <c:pt idx="1">
                  <c:v>37.799999999999997</c:v>
                </c:pt>
                <c:pt idx="2">
                  <c:v>43.7</c:v>
                </c:pt>
                <c:pt idx="3">
                  <c:v>41.2</c:v>
                </c:pt>
                <c:pt idx="4">
                  <c:v>36.700000000000003</c:v>
                </c:pt>
                <c:pt idx="5">
                  <c:v>25.7</c:v>
                </c:pt>
                <c:pt idx="6">
                  <c:v>25.4</c:v>
                </c:pt>
                <c:pt idx="7">
                  <c:v>24.4</c:v>
                </c:pt>
              </c:numCache>
            </c:numRef>
          </c:val>
          <c:extLst>
            <c:ext xmlns:c16="http://schemas.microsoft.com/office/drawing/2014/chart" uri="{C3380CC4-5D6E-409C-BE32-E72D297353CC}">
              <c16:uniqueId val="{00000001-1281-4050-83A1-2BDB6EAB682B}"/>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Resultat_BL_Kom21_nedbrydninger!$A$96</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Resultat_BL_Kom21_nedbrydninger!$B$95:$I$95</c:f>
              <c:strCache>
                <c:ptCount val="8"/>
                <c:pt idx="0">
                  <c:v>Alle</c:v>
                </c:pt>
                <c:pt idx="1">
                  <c:v>Andet</c:v>
                </c:pt>
                <c:pt idx="2">
                  <c:v>Ejerlejlighed</c:v>
                </c:pt>
                <c:pt idx="3">
                  <c:v>Eget hus</c:v>
                </c:pt>
                <c:pt idx="4">
                  <c:v>Andels</c:v>
                </c:pt>
                <c:pt idx="5">
                  <c:v>Lejebolig, almen</c:v>
                </c:pt>
                <c:pt idx="6">
                  <c:v>Lejebolig, privat</c:v>
                </c:pt>
                <c:pt idx="7">
                  <c:v>Udlejning, kommune</c:v>
                </c:pt>
              </c:strCache>
            </c:strRef>
          </c:cat>
          <c:val>
            <c:numRef>
              <c:f>Resultat_BL_Kom21_nedbrydninger!$B$96:$I$96</c:f>
              <c:numCache>
                <c:formatCode>General</c:formatCode>
                <c:ptCount val="8"/>
                <c:pt idx="0">
                  <c:v>68.599999999999994</c:v>
                </c:pt>
                <c:pt idx="1">
                  <c:v>92.7</c:v>
                </c:pt>
                <c:pt idx="2">
                  <c:v>51</c:v>
                </c:pt>
                <c:pt idx="3">
                  <c:v>56.9</c:v>
                </c:pt>
                <c:pt idx="4">
                  <c:v>67.599999999999994</c:v>
                </c:pt>
                <c:pt idx="5">
                  <c:v>76.400000000000006</c:v>
                </c:pt>
                <c:pt idx="6">
                  <c:v>85.1</c:v>
                </c:pt>
                <c:pt idx="7">
                  <c:v>86.2</c:v>
                </c:pt>
              </c:numCache>
            </c:numRef>
          </c:val>
          <c:extLst>
            <c:ext xmlns:c16="http://schemas.microsoft.com/office/drawing/2014/chart" uri="{C3380CC4-5D6E-409C-BE32-E72D297353CC}">
              <c16:uniqueId val="{00000000-4F9C-41EA-BFAB-3E48D55302BD}"/>
            </c:ext>
          </c:extLst>
        </c:ser>
        <c:ser>
          <c:idx val="1"/>
          <c:order val="1"/>
          <c:tx>
            <c:strRef>
              <c:f>Resultat_BL_Kom21_nedbrydninger!$A$97</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Resultat_BL_Kom21_nedbrydninger!$B$95:$I$95</c:f>
              <c:strCache>
                <c:ptCount val="8"/>
                <c:pt idx="0">
                  <c:v>Alle</c:v>
                </c:pt>
                <c:pt idx="1">
                  <c:v>Andet</c:v>
                </c:pt>
                <c:pt idx="2">
                  <c:v>Ejerlejlighed</c:v>
                </c:pt>
                <c:pt idx="3">
                  <c:v>Eget hus</c:v>
                </c:pt>
                <c:pt idx="4">
                  <c:v>Andels</c:v>
                </c:pt>
                <c:pt idx="5">
                  <c:v>Lejebolig, almen</c:v>
                </c:pt>
                <c:pt idx="6">
                  <c:v>Lejebolig, privat</c:v>
                </c:pt>
                <c:pt idx="7">
                  <c:v>Udlejning, kommune</c:v>
                </c:pt>
              </c:strCache>
            </c:strRef>
          </c:cat>
          <c:val>
            <c:numRef>
              <c:f>Resultat_BL_Kom21_nedbrydninger!$B$97:$I$97</c:f>
              <c:numCache>
                <c:formatCode>General</c:formatCode>
                <c:ptCount val="8"/>
                <c:pt idx="0">
                  <c:v>31.4</c:v>
                </c:pt>
                <c:pt idx="1">
                  <c:v>7.3</c:v>
                </c:pt>
                <c:pt idx="2">
                  <c:v>49</c:v>
                </c:pt>
                <c:pt idx="3">
                  <c:v>43.1</c:v>
                </c:pt>
                <c:pt idx="4">
                  <c:v>32.4</c:v>
                </c:pt>
                <c:pt idx="5">
                  <c:v>23.6</c:v>
                </c:pt>
                <c:pt idx="6">
                  <c:v>14.9</c:v>
                </c:pt>
                <c:pt idx="7">
                  <c:v>13.8</c:v>
                </c:pt>
              </c:numCache>
            </c:numRef>
          </c:val>
          <c:extLst>
            <c:ext xmlns:c16="http://schemas.microsoft.com/office/drawing/2014/chart" uri="{C3380CC4-5D6E-409C-BE32-E72D297353CC}">
              <c16:uniqueId val="{00000001-4F9C-41EA-BFAB-3E48D55302BD}"/>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Resultat_BL_Kom21_nedbrydninger!$A$139</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Resultat_BL_Kom21_nedbrydninger!$B$138:$I$138</c:f>
              <c:strCache>
                <c:ptCount val="8"/>
                <c:pt idx="0">
                  <c:v>Alle</c:v>
                </c:pt>
                <c:pt idx="1">
                  <c:v>Andet</c:v>
                </c:pt>
                <c:pt idx="2">
                  <c:v>Ejerlejlighed</c:v>
                </c:pt>
                <c:pt idx="3">
                  <c:v>Andels</c:v>
                </c:pt>
                <c:pt idx="4">
                  <c:v>Eget hus</c:v>
                </c:pt>
                <c:pt idx="5">
                  <c:v>Lejebolig, privat</c:v>
                </c:pt>
                <c:pt idx="6">
                  <c:v>Lejebolig, almen</c:v>
                </c:pt>
                <c:pt idx="7">
                  <c:v>Udlejning, kommune</c:v>
                </c:pt>
              </c:strCache>
            </c:strRef>
          </c:cat>
          <c:val>
            <c:numRef>
              <c:f>Resultat_BL_Kom21_nedbrydninger!$B$139:$I$139</c:f>
              <c:numCache>
                <c:formatCode>General</c:formatCode>
                <c:ptCount val="8"/>
                <c:pt idx="0">
                  <c:v>34.5</c:v>
                </c:pt>
                <c:pt idx="1">
                  <c:v>0</c:v>
                </c:pt>
                <c:pt idx="2">
                  <c:v>21.3</c:v>
                </c:pt>
                <c:pt idx="3">
                  <c:v>21.7</c:v>
                </c:pt>
                <c:pt idx="4">
                  <c:v>31.2</c:v>
                </c:pt>
                <c:pt idx="5">
                  <c:v>34.9</c:v>
                </c:pt>
                <c:pt idx="6">
                  <c:v>62.5</c:v>
                </c:pt>
                <c:pt idx="7">
                  <c:v>72.2</c:v>
                </c:pt>
              </c:numCache>
            </c:numRef>
          </c:val>
          <c:extLst>
            <c:ext xmlns:c16="http://schemas.microsoft.com/office/drawing/2014/chart" uri="{C3380CC4-5D6E-409C-BE32-E72D297353CC}">
              <c16:uniqueId val="{00000000-A7E7-4D18-91EE-0E7ADD5E0A68}"/>
            </c:ext>
          </c:extLst>
        </c:ser>
        <c:ser>
          <c:idx val="1"/>
          <c:order val="1"/>
          <c:tx>
            <c:strRef>
              <c:f>Resultat_BL_Kom21_nedbrydninger!$A$140</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Resultat_BL_Kom21_nedbrydninger!$B$138:$I$138</c:f>
              <c:strCache>
                <c:ptCount val="8"/>
                <c:pt idx="0">
                  <c:v>Alle</c:v>
                </c:pt>
                <c:pt idx="1">
                  <c:v>Andet</c:v>
                </c:pt>
                <c:pt idx="2">
                  <c:v>Ejerlejlighed</c:v>
                </c:pt>
                <c:pt idx="3">
                  <c:v>Andels</c:v>
                </c:pt>
                <c:pt idx="4">
                  <c:v>Eget hus</c:v>
                </c:pt>
                <c:pt idx="5">
                  <c:v>Lejebolig, privat</c:v>
                </c:pt>
                <c:pt idx="6">
                  <c:v>Lejebolig, almen</c:v>
                </c:pt>
                <c:pt idx="7">
                  <c:v>Udlejning, kommune</c:v>
                </c:pt>
              </c:strCache>
            </c:strRef>
          </c:cat>
          <c:val>
            <c:numRef>
              <c:f>Resultat_BL_Kom21_nedbrydninger!$B$140:$I$140</c:f>
              <c:numCache>
                <c:formatCode>General</c:formatCode>
                <c:ptCount val="8"/>
                <c:pt idx="0">
                  <c:v>65.5</c:v>
                </c:pt>
                <c:pt idx="1">
                  <c:v>100</c:v>
                </c:pt>
                <c:pt idx="2">
                  <c:v>78.7</c:v>
                </c:pt>
                <c:pt idx="3">
                  <c:v>78.3</c:v>
                </c:pt>
                <c:pt idx="4">
                  <c:v>68.8</c:v>
                </c:pt>
                <c:pt idx="5">
                  <c:v>65.099999999999994</c:v>
                </c:pt>
                <c:pt idx="6">
                  <c:v>37.5</c:v>
                </c:pt>
                <c:pt idx="7">
                  <c:v>27.8</c:v>
                </c:pt>
              </c:numCache>
            </c:numRef>
          </c:val>
          <c:extLst>
            <c:ext xmlns:c16="http://schemas.microsoft.com/office/drawing/2014/chart" uri="{C3380CC4-5D6E-409C-BE32-E72D297353CC}">
              <c16:uniqueId val="{00000001-A7E7-4D18-91EE-0E7ADD5E0A68}"/>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Resultat_BL_Kom21!$A$22:$A$25</c:f>
              <c:strCache>
                <c:ptCount val="4"/>
                <c:pt idx="0">
                  <c:v>18-34 år</c:v>
                </c:pt>
                <c:pt idx="1">
                  <c:v>35-49 år</c:v>
                </c:pt>
                <c:pt idx="2">
                  <c:v>50-64 år</c:v>
                </c:pt>
                <c:pt idx="3">
                  <c:v>65 år+</c:v>
                </c:pt>
              </c:strCache>
            </c:strRef>
          </c:cat>
          <c:val>
            <c:numRef>
              <c:f>Resultat_BL_Kom21!$B$22:$B$25</c:f>
              <c:numCache>
                <c:formatCode>General</c:formatCode>
                <c:ptCount val="4"/>
                <c:pt idx="0">
                  <c:v>45.4</c:v>
                </c:pt>
                <c:pt idx="1">
                  <c:v>25.1</c:v>
                </c:pt>
                <c:pt idx="2">
                  <c:v>18.100000000000001</c:v>
                </c:pt>
                <c:pt idx="3">
                  <c:v>11.4</c:v>
                </c:pt>
              </c:numCache>
            </c:numRef>
          </c:val>
          <c:extLst>
            <c:ext xmlns:c16="http://schemas.microsoft.com/office/drawing/2014/chart" uri="{C3380CC4-5D6E-409C-BE32-E72D297353CC}">
              <c16:uniqueId val="{00000000-F8F2-4E49-A6BF-2721B33A075C}"/>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Resultat_BL_Kom21_nedbrydninger!$A$186</c:f>
              <c:strCache>
                <c:ptCount val="1"/>
                <c:pt idx="0">
                  <c:v>De er for korte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Resultat_BL_Kom21_nedbrydninger!$B$185:$I$185</c:f>
              <c:strCache>
                <c:ptCount val="8"/>
                <c:pt idx="0">
                  <c:v>Alle</c:v>
                </c:pt>
                <c:pt idx="1">
                  <c:v>Andet</c:v>
                </c:pt>
                <c:pt idx="2">
                  <c:v>Lejebolig, almen</c:v>
                </c:pt>
                <c:pt idx="3">
                  <c:v>Lejebolig, privat</c:v>
                </c:pt>
                <c:pt idx="4">
                  <c:v>Andels</c:v>
                </c:pt>
                <c:pt idx="5">
                  <c:v>Udlejning, kommune</c:v>
                </c:pt>
                <c:pt idx="6">
                  <c:v>Ejerlejlighed</c:v>
                </c:pt>
                <c:pt idx="7">
                  <c:v>Eget hus</c:v>
                </c:pt>
              </c:strCache>
            </c:strRef>
          </c:cat>
          <c:val>
            <c:numRef>
              <c:f>Resultat_BL_Kom21_nedbrydninger!$B$186:$I$186</c:f>
              <c:numCache>
                <c:formatCode>General</c:formatCode>
                <c:ptCount val="8"/>
                <c:pt idx="0">
                  <c:v>1.4</c:v>
                </c:pt>
                <c:pt idx="1">
                  <c:v>0</c:v>
                </c:pt>
                <c:pt idx="2">
                  <c:v>2</c:v>
                </c:pt>
                <c:pt idx="3">
                  <c:v>0</c:v>
                </c:pt>
                <c:pt idx="4">
                  <c:v>0</c:v>
                </c:pt>
                <c:pt idx="5">
                  <c:v>0</c:v>
                </c:pt>
                <c:pt idx="6">
                  <c:v>1.2</c:v>
                </c:pt>
                <c:pt idx="7">
                  <c:v>6.5</c:v>
                </c:pt>
              </c:numCache>
            </c:numRef>
          </c:val>
          <c:extLst>
            <c:ext xmlns:c16="http://schemas.microsoft.com/office/drawing/2014/chart" uri="{C3380CC4-5D6E-409C-BE32-E72D297353CC}">
              <c16:uniqueId val="{00000000-73FE-4317-A230-5BA188DAB1A9}"/>
            </c:ext>
          </c:extLst>
        </c:ser>
        <c:ser>
          <c:idx val="1"/>
          <c:order val="1"/>
          <c:tx>
            <c:strRef>
              <c:f>Resultat_BL_Kom21_nedbrydninger!$A$187</c:f>
              <c:strCache>
                <c:ptCount val="1"/>
                <c:pt idx="0">
                  <c:v>De er rimelige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Resultat_BL_Kom21_nedbrydninger!$B$185:$I$185</c:f>
              <c:strCache>
                <c:ptCount val="8"/>
                <c:pt idx="0">
                  <c:v>Alle</c:v>
                </c:pt>
                <c:pt idx="1">
                  <c:v>Andet</c:v>
                </c:pt>
                <c:pt idx="2">
                  <c:v>Lejebolig, almen</c:v>
                </c:pt>
                <c:pt idx="3">
                  <c:v>Lejebolig, privat</c:v>
                </c:pt>
                <c:pt idx="4">
                  <c:v>Andels</c:v>
                </c:pt>
                <c:pt idx="5">
                  <c:v>Udlejning, kommune</c:v>
                </c:pt>
                <c:pt idx="6">
                  <c:v>Ejerlejlighed</c:v>
                </c:pt>
                <c:pt idx="7">
                  <c:v>Eget hus</c:v>
                </c:pt>
              </c:strCache>
            </c:strRef>
          </c:cat>
          <c:val>
            <c:numRef>
              <c:f>Resultat_BL_Kom21_nedbrydninger!$B$187:$I$187</c:f>
              <c:numCache>
                <c:formatCode>General</c:formatCode>
                <c:ptCount val="8"/>
                <c:pt idx="0">
                  <c:v>16.3</c:v>
                </c:pt>
                <c:pt idx="1">
                  <c:v>39.6</c:v>
                </c:pt>
                <c:pt idx="2">
                  <c:v>9.8000000000000007</c:v>
                </c:pt>
                <c:pt idx="3">
                  <c:v>10.6</c:v>
                </c:pt>
                <c:pt idx="4">
                  <c:v>17.7</c:v>
                </c:pt>
                <c:pt idx="5">
                  <c:v>19.600000000000001</c:v>
                </c:pt>
                <c:pt idx="6">
                  <c:v>21.7</c:v>
                </c:pt>
                <c:pt idx="7">
                  <c:v>24</c:v>
                </c:pt>
              </c:numCache>
            </c:numRef>
          </c:val>
          <c:extLst>
            <c:ext xmlns:c16="http://schemas.microsoft.com/office/drawing/2014/chart" uri="{C3380CC4-5D6E-409C-BE32-E72D297353CC}">
              <c16:uniqueId val="{00000001-73FE-4317-A230-5BA188DAB1A9}"/>
            </c:ext>
          </c:extLst>
        </c:ser>
        <c:ser>
          <c:idx val="2"/>
          <c:order val="2"/>
          <c:tx>
            <c:strRef>
              <c:f>Resultat_BL_Kom21_nedbrydninger!$A$188</c:f>
              <c:strCache>
                <c:ptCount val="1"/>
                <c:pt idx="0">
                  <c:v>De er for lange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Resultat_BL_Kom21_nedbrydninger!$B$185:$I$185</c:f>
              <c:strCache>
                <c:ptCount val="8"/>
                <c:pt idx="0">
                  <c:v>Alle</c:v>
                </c:pt>
                <c:pt idx="1">
                  <c:v>Andet</c:v>
                </c:pt>
                <c:pt idx="2">
                  <c:v>Lejebolig, almen</c:v>
                </c:pt>
                <c:pt idx="3">
                  <c:v>Lejebolig, privat</c:v>
                </c:pt>
                <c:pt idx="4">
                  <c:v>Andels</c:v>
                </c:pt>
                <c:pt idx="5">
                  <c:v>Udlejning, kommune</c:v>
                </c:pt>
                <c:pt idx="6">
                  <c:v>Ejerlejlighed</c:v>
                </c:pt>
                <c:pt idx="7">
                  <c:v>Eget hus</c:v>
                </c:pt>
              </c:strCache>
            </c:strRef>
          </c:cat>
          <c:val>
            <c:numRef>
              <c:f>Resultat_BL_Kom21_nedbrydninger!$B$188:$I$188</c:f>
              <c:numCache>
                <c:formatCode>General</c:formatCode>
                <c:ptCount val="8"/>
                <c:pt idx="0">
                  <c:v>82.2</c:v>
                </c:pt>
                <c:pt idx="1">
                  <c:v>60.4</c:v>
                </c:pt>
                <c:pt idx="2">
                  <c:v>88.2</c:v>
                </c:pt>
                <c:pt idx="3">
                  <c:v>89.4</c:v>
                </c:pt>
                <c:pt idx="4">
                  <c:v>82.3</c:v>
                </c:pt>
                <c:pt idx="5">
                  <c:v>80.400000000000006</c:v>
                </c:pt>
                <c:pt idx="6">
                  <c:v>77.2</c:v>
                </c:pt>
                <c:pt idx="7">
                  <c:v>69.5</c:v>
                </c:pt>
              </c:numCache>
            </c:numRef>
          </c:val>
          <c:extLst>
            <c:ext xmlns:c16="http://schemas.microsoft.com/office/drawing/2014/chart" uri="{C3380CC4-5D6E-409C-BE32-E72D297353CC}">
              <c16:uniqueId val="{00000002-73FE-4317-A230-5BA188DAB1A9}"/>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Bedre infrastruktur (veje og offentlig</a:t>
            </a:r>
            <a:r>
              <a:rPr lang="da-DK" baseline="0"/>
              <a:t> transport)</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Resultat_BL_Kom21_nedbrydninger!$A$239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Resultat_BL_Kom21_nedbrydninger!$B$239:$I$239</c:f>
              <c:numCache>
                <c:formatCode>General</c:formatCode>
                <c:ptCount val="8"/>
                <c:pt idx="0">
                  <c:v>8.6</c:v>
                </c:pt>
                <c:pt idx="2">
                  <c:v>15.5</c:v>
                </c:pt>
                <c:pt idx="3">
                  <c:v>10.3</c:v>
                </c:pt>
                <c:pt idx="4">
                  <c:v>3.1</c:v>
                </c:pt>
                <c:pt idx="5">
                  <c:v>11.7</c:v>
                </c:pt>
                <c:pt idx="6">
                  <c:v>7.4</c:v>
                </c:pt>
                <c:pt idx="7">
                  <c:v>0</c:v>
                </c:pt>
              </c:numCache>
            </c:numRef>
          </c:val>
          <c:extLst>
            <c:ext xmlns:c16="http://schemas.microsoft.com/office/drawing/2014/chart" uri="{C3380CC4-5D6E-409C-BE32-E72D297353CC}">
              <c16:uniqueId val="{00000000-2E58-4726-B284-F649F015452B}"/>
            </c:ext>
          </c:extLst>
        </c:ser>
        <c:ser>
          <c:idx val="1"/>
          <c:order val="1"/>
          <c:tx>
            <c:strRef>
              <c:f>Resultat_BL_Kom21_nedbrydninger!$A$240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Resultat_BL_Kom21_nedbrydninger!$B$240:$I$240</c:f>
              <c:numCache>
                <c:formatCode>General</c:formatCode>
                <c:ptCount val="8"/>
                <c:pt idx="0">
                  <c:v>12.6</c:v>
                </c:pt>
                <c:pt idx="2">
                  <c:v>17.7</c:v>
                </c:pt>
                <c:pt idx="3">
                  <c:v>13.1</c:v>
                </c:pt>
                <c:pt idx="4">
                  <c:v>13.3</c:v>
                </c:pt>
                <c:pt idx="5">
                  <c:v>8.4</c:v>
                </c:pt>
                <c:pt idx="6">
                  <c:v>13.3</c:v>
                </c:pt>
                <c:pt idx="7">
                  <c:v>0</c:v>
                </c:pt>
              </c:numCache>
            </c:numRef>
          </c:val>
          <c:extLst>
            <c:ext xmlns:c16="http://schemas.microsoft.com/office/drawing/2014/chart" uri="{C3380CC4-5D6E-409C-BE32-E72D297353CC}">
              <c16:uniqueId val="{00000001-2E58-4726-B284-F649F015452B}"/>
            </c:ext>
          </c:extLst>
        </c:ser>
        <c:ser>
          <c:idx val="2"/>
          <c:order val="2"/>
          <c:tx>
            <c:strRef>
              <c:f>Resultat_BL_Kom21_nedbrydninger!$A$241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Resultat_BL_Kom21_nedbrydninger!$B$241:$I$241</c:f>
              <c:numCache>
                <c:formatCode>General</c:formatCode>
                <c:ptCount val="8"/>
                <c:pt idx="0">
                  <c:v>10.9</c:v>
                </c:pt>
                <c:pt idx="2">
                  <c:v>11.6</c:v>
                </c:pt>
                <c:pt idx="3">
                  <c:v>9.6</c:v>
                </c:pt>
                <c:pt idx="4">
                  <c:v>10.7</c:v>
                </c:pt>
                <c:pt idx="5">
                  <c:v>13.6</c:v>
                </c:pt>
                <c:pt idx="6">
                  <c:v>10.6</c:v>
                </c:pt>
                <c:pt idx="7">
                  <c:v>0</c:v>
                </c:pt>
              </c:numCache>
            </c:numRef>
          </c:val>
          <c:extLst>
            <c:ext xmlns:c16="http://schemas.microsoft.com/office/drawing/2014/chart" uri="{C3380CC4-5D6E-409C-BE32-E72D297353CC}">
              <c16:uniqueId val="{00000002-2E58-4726-B284-F649F015452B}"/>
            </c:ext>
          </c:extLst>
        </c:ser>
        <c:ser>
          <c:idx val="3"/>
          <c:order val="3"/>
          <c:tx>
            <c:strRef>
              <c:f>Resultat_BL_Kom21_nedbrydninger!$A$242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Resultat_BL_Kom21_nedbrydninger!$B$242:$I$242</c:f>
              <c:numCache>
                <c:formatCode>General</c:formatCode>
                <c:ptCount val="8"/>
                <c:pt idx="0">
                  <c:v>13.5</c:v>
                </c:pt>
                <c:pt idx="2">
                  <c:v>11.1</c:v>
                </c:pt>
                <c:pt idx="3">
                  <c:v>19.399999999999999</c:v>
                </c:pt>
                <c:pt idx="4">
                  <c:v>11.4</c:v>
                </c:pt>
                <c:pt idx="5">
                  <c:v>12.2</c:v>
                </c:pt>
                <c:pt idx="6">
                  <c:v>13.5</c:v>
                </c:pt>
                <c:pt idx="7">
                  <c:v>9.6999999999999993</c:v>
                </c:pt>
              </c:numCache>
            </c:numRef>
          </c:val>
          <c:extLst>
            <c:ext xmlns:c16="http://schemas.microsoft.com/office/drawing/2014/chart" uri="{C3380CC4-5D6E-409C-BE32-E72D297353CC}">
              <c16:uniqueId val="{00000003-2E58-4726-B284-F649F015452B}"/>
            </c:ext>
          </c:extLst>
        </c:ser>
        <c:ser>
          <c:idx val="4"/>
          <c:order val="4"/>
          <c:tx>
            <c:strRef>
              <c:f>Resultat_BL_Kom21_nedbrydninger!$A$243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Resultat_BL_Kom21_nedbrydninger!$B$243:$I$243</c:f>
              <c:numCache>
                <c:formatCode>General</c:formatCode>
                <c:ptCount val="8"/>
                <c:pt idx="0">
                  <c:v>13.7</c:v>
                </c:pt>
                <c:pt idx="2">
                  <c:v>6.7</c:v>
                </c:pt>
                <c:pt idx="3">
                  <c:v>13.9</c:v>
                </c:pt>
                <c:pt idx="4">
                  <c:v>10.7</c:v>
                </c:pt>
                <c:pt idx="5">
                  <c:v>17</c:v>
                </c:pt>
                <c:pt idx="6">
                  <c:v>14.3</c:v>
                </c:pt>
                <c:pt idx="7">
                  <c:v>19.600000000000001</c:v>
                </c:pt>
              </c:numCache>
            </c:numRef>
          </c:val>
          <c:extLst>
            <c:ext xmlns:c16="http://schemas.microsoft.com/office/drawing/2014/chart" uri="{C3380CC4-5D6E-409C-BE32-E72D297353CC}">
              <c16:uniqueId val="{00000004-2E58-4726-B284-F649F015452B}"/>
            </c:ext>
          </c:extLst>
        </c:ser>
        <c:ser>
          <c:idx val="5"/>
          <c:order val="5"/>
          <c:tx>
            <c:strRef>
              <c:f>Resultat_BL_Kom21_nedbrydninger!$A$244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Resultat_BL_Kom21_nedbrydninger!$B$244:$I$244</c:f>
              <c:numCache>
                <c:formatCode>General</c:formatCode>
                <c:ptCount val="8"/>
                <c:pt idx="0">
                  <c:v>12.8</c:v>
                </c:pt>
                <c:pt idx="2">
                  <c:v>11.9</c:v>
                </c:pt>
                <c:pt idx="3">
                  <c:v>13.9</c:v>
                </c:pt>
                <c:pt idx="4">
                  <c:v>15</c:v>
                </c:pt>
                <c:pt idx="5">
                  <c:v>8.1999999999999993</c:v>
                </c:pt>
                <c:pt idx="6">
                  <c:v>12.6</c:v>
                </c:pt>
                <c:pt idx="7">
                  <c:v>66.599999999999994</c:v>
                </c:pt>
              </c:numCache>
            </c:numRef>
          </c:val>
          <c:extLst>
            <c:ext xmlns:c16="http://schemas.microsoft.com/office/drawing/2014/chart" uri="{C3380CC4-5D6E-409C-BE32-E72D297353CC}">
              <c16:uniqueId val="{00000005-2E58-4726-B284-F649F015452B}"/>
            </c:ext>
          </c:extLst>
        </c:ser>
        <c:ser>
          <c:idx val="6"/>
          <c:order val="6"/>
          <c:tx>
            <c:strRef>
              <c:f>Resultat_BL_Kom21_nedbrydninger!$A$245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Resultat_BL_Kom21_nedbrydninger!$B$245:$I$245</c:f>
              <c:numCache>
                <c:formatCode>General</c:formatCode>
                <c:ptCount val="8"/>
                <c:pt idx="0">
                  <c:v>13.8</c:v>
                </c:pt>
                <c:pt idx="2">
                  <c:v>15.2</c:v>
                </c:pt>
                <c:pt idx="3">
                  <c:v>8.5</c:v>
                </c:pt>
                <c:pt idx="4">
                  <c:v>22.9</c:v>
                </c:pt>
                <c:pt idx="5">
                  <c:v>9.6</c:v>
                </c:pt>
                <c:pt idx="6">
                  <c:v>12.7</c:v>
                </c:pt>
                <c:pt idx="7">
                  <c:v>0</c:v>
                </c:pt>
              </c:numCache>
            </c:numRef>
          </c:val>
          <c:extLst>
            <c:ext xmlns:c16="http://schemas.microsoft.com/office/drawing/2014/chart" uri="{C3380CC4-5D6E-409C-BE32-E72D297353CC}">
              <c16:uniqueId val="{00000006-2E58-4726-B284-F649F015452B}"/>
            </c:ext>
          </c:extLst>
        </c:ser>
        <c:ser>
          <c:idx val="7"/>
          <c:order val="7"/>
          <c:tx>
            <c:strRef>
              <c:f>Resultat_BL_Kom21_nedbrydninger!$A$246</c:f>
              <c:strCache>
                <c:ptCount val="1"/>
                <c:pt idx="0">
                  <c:v>8prioritet</c:v>
                </c:pt>
              </c:strCache>
            </c:strRef>
          </c:tx>
          <c:spPr>
            <a:solidFill>
              <a:srgbClr val="C0504D">
                <a:lumMod val="75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Resultat_BL_Kom21_nedbrydninger!$B$246:$I$246</c:f>
              <c:numCache>
                <c:formatCode>General</c:formatCode>
                <c:ptCount val="8"/>
                <c:pt idx="0">
                  <c:v>14</c:v>
                </c:pt>
                <c:pt idx="2">
                  <c:v>10.199999999999999</c:v>
                </c:pt>
                <c:pt idx="3">
                  <c:v>11.4</c:v>
                </c:pt>
                <c:pt idx="4">
                  <c:v>13</c:v>
                </c:pt>
                <c:pt idx="5">
                  <c:v>19.3</c:v>
                </c:pt>
                <c:pt idx="6">
                  <c:v>15.6</c:v>
                </c:pt>
                <c:pt idx="7">
                  <c:v>4.0999999999999996</c:v>
                </c:pt>
              </c:numCache>
            </c:numRef>
          </c:val>
          <c:extLst>
            <c:ext xmlns:c16="http://schemas.microsoft.com/office/drawing/2014/chart" uri="{C3380CC4-5D6E-409C-BE32-E72D297353CC}">
              <c16:uniqueId val="{00000007-2E58-4726-B284-F649F015452B}"/>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Gode idræts- og fritidsaktiviteter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Resultat_BL_Kom21_nedbrydninger!$A$249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Resultat_BL_Kom21_nedbrydninger!$B$249:$I$249</c:f>
              <c:numCache>
                <c:formatCode>General</c:formatCode>
                <c:ptCount val="8"/>
                <c:pt idx="0">
                  <c:v>1.6</c:v>
                </c:pt>
                <c:pt idx="2">
                  <c:v>5.3</c:v>
                </c:pt>
                <c:pt idx="3">
                  <c:v>1.6</c:v>
                </c:pt>
                <c:pt idx="4">
                  <c:v>1.2</c:v>
                </c:pt>
                <c:pt idx="5">
                  <c:v>0.8</c:v>
                </c:pt>
                <c:pt idx="6">
                  <c:v>0.5</c:v>
                </c:pt>
                <c:pt idx="7">
                  <c:v>19.600000000000001</c:v>
                </c:pt>
              </c:numCache>
            </c:numRef>
          </c:val>
          <c:extLst>
            <c:ext xmlns:c16="http://schemas.microsoft.com/office/drawing/2014/chart" uri="{C3380CC4-5D6E-409C-BE32-E72D297353CC}">
              <c16:uniqueId val="{00000000-8DEA-448E-976B-FBDC88800295}"/>
            </c:ext>
          </c:extLst>
        </c:ser>
        <c:ser>
          <c:idx val="1"/>
          <c:order val="1"/>
          <c:tx>
            <c:strRef>
              <c:f>Resultat_BL_Kom21_nedbrydninger!$A$250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Resultat_BL_Kom21_nedbrydninger!$B$250:$I$250</c:f>
              <c:numCache>
                <c:formatCode>General</c:formatCode>
                <c:ptCount val="8"/>
                <c:pt idx="0">
                  <c:v>4.7</c:v>
                </c:pt>
                <c:pt idx="2">
                  <c:v>7.4</c:v>
                </c:pt>
                <c:pt idx="3">
                  <c:v>3.5</c:v>
                </c:pt>
                <c:pt idx="4">
                  <c:v>2.7</c:v>
                </c:pt>
                <c:pt idx="5">
                  <c:v>4.5</c:v>
                </c:pt>
                <c:pt idx="6">
                  <c:v>6.7</c:v>
                </c:pt>
                <c:pt idx="7">
                  <c:v>0</c:v>
                </c:pt>
              </c:numCache>
            </c:numRef>
          </c:val>
          <c:extLst>
            <c:ext xmlns:c16="http://schemas.microsoft.com/office/drawing/2014/chart" uri="{C3380CC4-5D6E-409C-BE32-E72D297353CC}">
              <c16:uniqueId val="{00000001-8DEA-448E-976B-FBDC88800295}"/>
            </c:ext>
          </c:extLst>
        </c:ser>
        <c:ser>
          <c:idx val="2"/>
          <c:order val="2"/>
          <c:tx>
            <c:strRef>
              <c:f>Resultat_BL_Kom21_nedbrydninger!$A$251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Resultat_BL_Kom21_nedbrydninger!$B$251:$I$251</c:f>
              <c:numCache>
                <c:formatCode>General</c:formatCode>
                <c:ptCount val="8"/>
                <c:pt idx="0">
                  <c:v>7.4</c:v>
                </c:pt>
                <c:pt idx="2">
                  <c:v>8.5</c:v>
                </c:pt>
                <c:pt idx="3">
                  <c:v>7.3</c:v>
                </c:pt>
                <c:pt idx="4">
                  <c:v>5.7</c:v>
                </c:pt>
                <c:pt idx="5">
                  <c:v>9.1999999999999993</c:v>
                </c:pt>
                <c:pt idx="6">
                  <c:v>7.7</c:v>
                </c:pt>
                <c:pt idx="7">
                  <c:v>0</c:v>
                </c:pt>
              </c:numCache>
            </c:numRef>
          </c:val>
          <c:extLst>
            <c:ext xmlns:c16="http://schemas.microsoft.com/office/drawing/2014/chart" uri="{C3380CC4-5D6E-409C-BE32-E72D297353CC}">
              <c16:uniqueId val="{00000002-8DEA-448E-976B-FBDC88800295}"/>
            </c:ext>
          </c:extLst>
        </c:ser>
        <c:ser>
          <c:idx val="3"/>
          <c:order val="3"/>
          <c:tx>
            <c:strRef>
              <c:f>Resultat_BL_Kom21_nedbrydninger!$A$252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Resultat_BL_Kom21_nedbrydninger!$B$252:$I$252</c:f>
              <c:numCache>
                <c:formatCode>General</c:formatCode>
                <c:ptCount val="8"/>
                <c:pt idx="0">
                  <c:v>10.199999999999999</c:v>
                </c:pt>
                <c:pt idx="2">
                  <c:v>13.5</c:v>
                </c:pt>
                <c:pt idx="3">
                  <c:v>9.1999999999999993</c:v>
                </c:pt>
                <c:pt idx="4">
                  <c:v>12.9</c:v>
                </c:pt>
                <c:pt idx="5">
                  <c:v>7.2</c:v>
                </c:pt>
                <c:pt idx="6">
                  <c:v>8.6999999999999993</c:v>
                </c:pt>
                <c:pt idx="7">
                  <c:v>0</c:v>
                </c:pt>
              </c:numCache>
            </c:numRef>
          </c:val>
          <c:extLst>
            <c:ext xmlns:c16="http://schemas.microsoft.com/office/drawing/2014/chart" uri="{C3380CC4-5D6E-409C-BE32-E72D297353CC}">
              <c16:uniqueId val="{00000003-8DEA-448E-976B-FBDC88800295}"/>
            </c:ext>
          </c:extLst>
        </c:ser>
        <c:ser>
          <c:idx val="4"/>
          <c:order val="4"/>
          <c:tx>
            <c:strRef>
              <c:f>Resultat_BL_Kom21_nedbrydninger!$A$253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Resultat_BL_Kom21_nedbrydninger!$B$253:$I$253</c:f>
              <c:numCache>
                <c:formatCode>General</c:formatCode>
                <c:ptCount val="8"/>
                <c:pt idx="0">
                  <c:v>13.1</c:v>
                </c:pt>
                <c:pt idx="2">
                  <c:v>8.6999999999999993</c:v>
                </c:pt>
                <c:pt idx="3">
                  <c:v>11</c:v>
                </c:pt>
                <c:pt idx="4">
                  <c:v>16.100000000000001</c:v>
                </c:pt>
                <c:pt idx="5">
                  <c:v>5.7</c:v>
                </c:pt>
                <c:pt idx="6">
                  <c:v>19.399999999999999</c:v>
                </c:pt>
                <c:pt idx="7">
                  <c:v>0</c:v>
                </c:pt>
              </c:numCache>
            </c:numRef>
          </c:val>
          <c:extLst>
            <c:ext xmlns:c16="http://schemas.microsoft.com/office/drawing/2014/chart" uri="{C3380CC4-5D6E-409C-BE32-E72D297353CC}">
              <c16:uniqueId val="{00000004-8DEA-448E-976B-FBDC88800295}"/>
            </c:ext>
          </c:extLst>
        </c:ser>
        <c:ser>
          <c:idx val="5"/>
          <c:order val="5"/>
          <c:tx>
            <c:strRef>
              <c:f>Resultat_BL_Kom21_nedbrydninger!$A$254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Resultat_BL_Kom21_nedbrydninger!$B$254:$I$254</c:f>
              <c:numCache>
                <c:formatCode>General</c:formatCode>
                <c:ptCount val="8"/>
                <c:pt idx="0">
                  <c:v>20</c:v>
                </c:pt>
                <c:pt idx="2">
                  <c:v>13.8</c:v>
                </c:pt>
                <c:pt idx="3">
                  <c:v>22.8</c:v>
                </c:pt>
                <c:pt idx="4">
                  <c:v>24.5</c:v>
                </c:pt>
                <c:pt idx="5">
                  <c:v>18.8</c:v>
                </c:pt>
                <c:pt idx="6">
                  <c:v>18.2</c:v>
                </c:pt>
                <c:pt idx="7">
                  <c:v>0</c:v>
                </c:pt>
              </c:numCache>
            </c:numRef>
          </c:val>
          <c:extLst>
            <c:ext xmlns:c16="http://schemas.microsoft.com/office/drawing/2014/chart" uri="{C3380CC4-5D6E-409C-BE32-E72D297353CC}">
              <c16:uniqueId val="{00000005-8DEA-448E-976B-FBDC88800295}"/>
            </c:ext>
          </c:extLst>
        </c:ser>
        <c:ser>
          <c:idx val="6"/>
          <c:order val="6"/>
          <c:tx>
            <c:strRef>
              <c:f>Resultat_BL_Kom21_nedbrydninger!$A$255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Resultat_BL_Kom21_nedbrydninger!$B$255:$I$255</c:f>
              <c:numCache>
                <c:formatCode>General</c:formatCode>
                <c:ptCount val="8"/>
                <c:pt idx="0">
                  <c:v>20.6</c:v>
                </c:pt>
                <c:pt idx="2">
                  <c:v>20.2</c:v>
                </c:pt>
                <c:pt idx="3">
                  <c:v>21.5</c:v>
                </c:pt>
                <c:pt idx="4">
                  <c:v>13.6</c:v>
                </c:pt>
                <c:pt idx="5">
                  <c:v>31.2</c:v>
                </c:pt>
                <c:pt idx="6">
                  <c:v>18.5</c:v>
                </c:pt>
                <c:pt idx="7">
                  <c:v>66.599999999999994</c:v>
                </c:pt>
              </c:numCache>
            </c:numRef>
          </c:val>
          <c:extLst>
            <c:ext xmlns:c16="http://schemas.microsoft.com/office/drawing/2014/chart" uri="{C3380CC4-5D6E-409C-BE32-E72D297353CC}">
              <c16:uniqueId val="{00000006-8DEA-448E-976B-FBDC88800295}"/>
            </c:ext>
          </c:extLst>
        </c:ser>
        <c:ser>
          <c:idx val="7"/>
          <c:order val="7"/>
          <c:tx>
            <c:strRef>
              <c:f>Resultat_BL_Kom21_nedbrydninger!$A$256</c:f>
              <c:strCache>
                <c:ptCount val="1"/>
                <c:pt idx="0">
                  <c:v>8prioritet</c:v>
                </c:pt>
              </c:strCache>
            </c:strRef>
          </c:tx>
          <c:spPr>
            <a:solidFill>
              <a:schemeClr val="accent2">
                <a:lumMod val="60000"/>
              </a:scheme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Resultat_BL_Kom21_nedbrydninger!$B$256:$I$256</c:f>
              <c:numCache>
                <c:formatCode>General</c:formatCode>
                <c:ptCount val="8"/>
                <c:pt idx="0">
                  <c:v>22.5</c:v>
                </c:pt>
                <c:pt idx="2">
                  <c:v>22.7</c:v>
                </c:pt>
                <c:pt idx="3">
                  <c:v>23.1</c:v>
                </c:pt>
                <c:pt idx="4">
                  <c:v>23.3</c:v>
                </c:pt>
                <c:pt idx="5">
                  <c:v>22.7</c:v>
                </c:pt>
                <c:pt idx="6">
                  <c:v>20.399999999999999</c:v>
                </c:pt>
                <c:pt idx="7">
                  <c:v>13.8</c:v>
                </c:pt>
              </c:numCache>
            </c:numRef>
          </c:val>
          <c:extLst>
            <c:ext xmlns:c16="http://schemas.microsoft.com/office/drawing/2014/chart" uri="{C3380CC4-5D6E-409C-BE32-E72D297353CC}">
              <c16:uniqueId val="{00000007-8DEA-448E-976B-FBDC88800295}"/>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Boliger til</a:t>
            </a:r>
            <a:r>
              <a:rPr lang="da-DK" baseline="0"/>
              <a:t> alle, man kan betale med almindelig løn</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Resultat_BL_Kom21_nedbrydninger!$A$259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Resultat_BL_Kom21_nedbrydninger!$B$259:$I$259</c:f>
              <c:numCache>
                <c:formatCode>General</c:formatCode>
                <c:ptCount val="8"/>
                <c:pt idx="0">
                  <c:v>33.799999999999997</c:v>
                </c:pt>
                <c:pt idx="2">
                  <c:v>20.6</c:v>
                </c:pt>
                <c:pt idx="3">
                  <c:v>25.6</c:v>
                </c:pt>
                <c:pt idx="4">
                  <c:v>40.4</c:v>
                </c:pt>
                <c:pt idx="5">
                  <c:v>35.200000000000003</c:v>
                </c:pt>
                <c:pt idx="6">
                  <c:v>38</c:v>
                </c:pt>
                <c:pt idx="7">
                  <c:v>47</c:v>
                </c:pt>
              </c:numCache>
            </c:numRef>
          </c:val>
          <c:extLst>
            <c:ext xmlns:c16="http://schemas.microsoft.com/office/drawing/2014/chart" uri="{C3380CC4-5D6E-409C-BE32-E72D297353CC}">
              <c16:uniqueId val="{00000000-8549-40E5-8E7A-5D3A27D9A08B}"/>
            </c:ext>
          </c:extLst>
        </c:ser>
        <c:ser>
          <c:idx val="1"/>
          <c:order val="1"/>
          <c:tx>
            <c:strRef>
              <c:f>Resultat_BL_Kom21_nedbrydninger!$A$260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Resultat_BL_Kom21_nedbrydninger!$B$260:$I$260</c:f>
              <c:numCache>
                <c:formatCode>General</c:formatCode>
                <c:ptCount val="8"/>
                <c:pt idx="0">
                  <c:v>14.8</c:v>
                </c:pt>
                <c:pt idx="2">
                  <c:v>25.3</c:v>
                </c:pt>
                <c:pt idx="3">
                  <c:v>11.7</c:v>
                </c:pt>
                <c:pt idx="4">
                  <c:v>10.1</c:v>
                </c:pt>
                <c:pt idx="5">
                  <c:v>15.4</c:v>
                </c:pt>
                <c:pt idx="6">
                  <c:v>14.7</c:v>
                </c:pt>
                <c:pt idx="7">
                  <c:v>19.600000000000001</c:v>
                </c:pt>
              </c:numCache>
            </c:numRef>
          </c:val>
          <c:extLst>
            <c:ext xmlns:c16="http://schemas.microsoft.com/office/drawing/2014/chart" uri="{C3380CC4-5D6E-409C-BE32-E72D297353CC}">
              <c16:uniqueId val="{00000001-8549-40E5-8E7A-5D3A27D9A08B}"/>
            </c:ext>
          </c:extLst>
        </c:ser>
        <c:ser>
          <c:idx val="2"/>
          <c:order val="2"/>
          <c:tx>
            <c:strRef>
              <c:f>Resultat_BL_Kom21_nedbrydninger!$A$261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Resultat_BL_Kom21_nedbrydninger!$B$261:$I$261</c:f>
              <c:numCache>
                <c:formatCode>General</c:formatCode>
                <c:ptCount val="8"/>
                <c:pt idx="0">
                  <c:v>14.9</c:v>
                </c:pt>
                <c:pt idx="2">
                  <c:v>14.2</c:v>
                </c:pt>
                <c:pt idx="3">
                  <c:v>16.899999999999999</c:v>
                </c:pt>
                <c:pt idx="4">
                  <c:v>22.9</c:v>
                </c:pt>
                <c:pt idx="5">
                  <c:v>9.6</c:v>
                </c:pt>
                <c:pt idx="6">
                  <c:v>11.2</c:v>
                </c:pt>
                <c:pt idx="7">
                  <c:v>0</c:v>
                </c:pt>
              </c:numCache>
            </c:numRef>
          </c:val>
          <c:extLst>
            <c:ext xmlns:c16="http://schemas.microsoft.com/office/drawing/2014/chart" uri="{C3380CC4-5D6E-409C-BE32-E72D297353CC}">
              <c16:uniqueId val="{00000002-8549-40E5-8E7A-5D3A27D9A08B}"/>
            </c:ext>
          </c:extLst>
        </c:ser>
        <c:ser>
          <c:idx val="3"/>
          <c:order val="3"/>
          <c:tx>
            <c:strRef>
              <c:f>Resultat_BL_Kom21_nedbrydninger!$A$262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Resultat_BL_Kom21_nedbrydninger!$B$262:$I$262</c:f>
              <c:numCache>
                <c:formatCode>General</c:formatCode>
                <c:ptCount val="8"/>
                <c:pt idx="0">
                  <c:v>12.6</c:v>
                </c:pt>
                <c:pt idx="2">
                  <c:v>12.9</c:v>
                </c:pt>
                <c:pt idx="3">
                  <c:v>15.4</c:v>
                </c:pt>
                <c:pt idx="4">
                  <c:v>12.6</c:v>
                </c:pt>
                <c:pt idx="5">
                  <c:v>12.5</c:v>
                </c:pt>
                <c:pt idx="6">
                  <c:v>10.8</c:v>
                </c:pt>
                <c:pt idx="7">
                  <c:v>19.600000000000001</c:v>
                </c:pt>
              </c:numCache>
            </c:numRef>
          </c:val>
          <c:extLst>
            <c:ext xmlns:c16="http://schemas.microsoft.com/office/drawing/2014/chart" uri="{C3380CC4-5D6E-409C-BE32-E72D297353CC}">
              <c16:uniqueId val="{00000003-8549-40E5-8E7A-5D3A27D9A08B}"/>
            </c:ext>
          </c:extLst>
        </c:ser>
        <c:ser>
          <c:idx val="4"/>
          <c:order val="4"/>
          <c:tx>
            <c:strRef>
              <c:f>Resultat_BL_Kom21_nedbrydninger!$A$263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Resultat_BL_Kom21_nedbrydninger!$B$263:$I$263</c:f>
              <c:numCache>
                <c:formatCode>General</c:formatCode>
                <c:ptCount val="8"/>
                <c:pt idx="0">
                  <c:v>7.2</c:v>
                </c:pt>
                <c:pt idx="2">
                  <c:v>13.7</c:v>
                </c:pt>
                <c:pt idx="3">
                  <c:v>6.9</c:v>
                </c:pt>
                <c:pt idx="4">
                  <c:v>4.3</c:v>
                </c:pt>
                <c:pt idx="5">
                  <c:v>7.7</c:v>
                </c:pt>
                <c:pt idx="6">
                  <c:v>7</c:v>
                </c:pt>
                <c:pt idx="7">
                  <c:v>13.8</c:v>
                </c:pt>
              </c:numCache>
            </c:numRef>
          </c:val>
          <c:extLst>
            <c:ext xmlns:c16="http://schemas.microsoft.com/office/drawing/2014/chart" uri="{C3380CC4-5D6E-409C-BE32-E72D297353CC}">
              <c16:uniqueId val="{00000004-8549-40E5-8E7A-5D3A27D9A08B}"/>
            </c:ext>
          </c:extLst>
        </c:ser>
        <c:ser>
          <c:idx val="5"/>
          <c:order val="5"/>
          <c:tx>
            <c:strRef>
              <c:f>Resultat_BL_Kom21_nedbrydninger!$A$264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Resultat_BL_Kom21_nedbrydninger!$B$264:$I$264</c:f>
              <c:numCache>
                <c:formatCode>General</c:formatCode>
                <c:ptCount val="8"/>
                <c:pt idx="0">
                  <c:v>5.6</c:v>
                </c:pt>
                <c:pt idx="2">
                  <c:v>5.5</c:v>
                </c:pt>
                <c:pt idx="3">
                  <c:v>3.9</c:v>
                </c:pt>
                <c:pt idx="4">
                  <c:v>3.6</c:v>
                </c:pt>
                <c:pt idx="5">
                  <c:v>12.1</c:v>
                </c:pt>
                <c:pt idx="6">
                  <c:v>4.8</c:v>
                </c:pt>
                <c:pt idx="7">
                  <c:v>0</c:v>
                </c:pt>
              </c:numCache>
            </c:numRef>
          </c:val>
          <c:extLst>
            <c:ext xmlns:c16="http://schemas.microsoft.com/office/drawing/2014/chart" uri="{C3380CC4-5D6E-409C-BE32-E72D297353CC}">
              <c16:uniqueId val="{00000005-8549-40E5-8E7A-5D3A27D9A08B}"/>
            </c:ext>
          </c:extLst>
        </c:ser>
        <c:ser>
          <c:idx val="6"/>
          <c:order val="6"/>
          <c:tx>
            <c:strRef>
              <c:f>Resultat_BL_Kom21_nedbrydninger!$A$265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Resultat_BL_Kom21_nedbrydninger!$B$265:$I$265</c:f>
              <c:numCache>
                <c:formatCode>General</c:formatCode>
                <c:ptCount val="8"/>
                <c:pt idx="0">
                  <c:v>6</c:v>
                </c:pt>
                <c:pt idx="2">
                  <c:v>4.4000000000000004</c:v>
                </c:pt>
                <c:pt idx="3">
                  <c:v>11.3</c:v>
                </c:pt>
                <c:pt idx="4">
                  <c:v>3.6</c:v>
                </c:pt>
                <c:pt idx="5">
                  <c:v>2.6</c:v>
                </c:pt>
                <c:pt idx="6">
                  <c:v>7.3</c:v>
                </c:pt>
                <c:pt idx="7">
                  <c:v>0</c:v>
                </c:pt>
              </c:numCache>
            </c:numRef>
          </c:val>
          <c:extLst>
            <c:ext xmlns:c16="http://schemas.microsoft.com/office/drawing/2014/chart" uri="{C3380CC4-5D6E-409C-BE32-E72D297353CC}">
              <c16:uniqueId val="{00000006-8549-40E5-8E7A-5D3A27D9A08B}"/>
            </c:ext>
          </c:extLst>
        </c:ser>
        <c:ser>
          <c:idx val="7"/>
          <c:order val="7"/>
          <c:tx>
            <c:strRef>
              <c:f>Resultat_BL_Kom21_nedbrydninger!$A$266</c:f>
              <c:strCache>
                <c:ptCount val="1"/>
                <c:pt idx="0">
                  <c:v>8prioritet</c:v>
                </c:pt>
              </c:strCache>
            </c:strRef>
          </c:tx>
          <c:spPr>
            <a:solidFill>
              <a:schemeClr val="accent2">
                <a:lumMod val="60000"/>
              </a:scheme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Resultat_BL_Kom21_nedbrydninger!$B$266:$I$266</c:f>
              <c:numCache>
                <c:formatCode>General</c:formatCode>
                <c:ptCount val="8"/>
                <c:pt idx="0">
                  <c:v>5.0999999999999996</c:v>
                </c:pt>
                <c:pt idx="2">
                  <c:v>3.3</c:v>
                </c:pt>
                <c:pt idx="3">
                  <c:v>8.1999999999999993</c:v>
                </c:pt>
                <c:pt idx="4">
                  <c:v>2.4</c:v>
                </c:pt>
                <c:pt idx="5">
                  <c:v>5</c:v>
                </c:pt>
                <c:pt idx="6">
                  <c:v>6.1</c:v>
                </c:pt>
                <c:pt idx="7">
                  <c:v>0</c:v>
                </c:pt>
              </c:numCache>
            </c:numRef>
          </c:val>
          <c:extLst>
            <c:ext xmlns:c16="http://schemas.microsoft.com/office/drawing/2014/chart" uri="{C3380CC4-5D6E-409C-BE32-E72D297353CC}">
              <c16:uniqueId val="{00000007-8549-40E5-8E7A-5D3A27D9A08B}"/>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Bevarelse af den lokale natur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Resultat_BL_Kom21_nedbrydninger!$A$269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Resultat_BL_Kom21_nedbrydninger!$B$269:$I$269</c:f>
              <c:numCache>
                <c:formatCode>General</c:formatCode>
                <c:ptCount val="8"/>
                <c:pt idx="0">
                  <c:v>10.199999999999999</c:v>
                </c:pt>
                <c:pt idx="2">
                  <c:v>14.2</c:v>
                </c:pt>
                <c:pt idx="3">
                  <c:v>6.6</c:v>
                </c:pt>
                <c:pt idx="4">
                  <c:v>8.6</c:v>
                </c:pt>
                <c:pt idx="5">
                  <c:v>11.8</c:v>
                </c:pt>
                <c:pt idx="6">
                  <c:v>11.7</c:v>
                </c:pt>
                <c:pt idx="7">
                  <c:v>0</c:v>
                </c:pt>
              </c:numCache>
            </c:numRef>
          </c:val>
          <c:extLst>
            <c:ext xmlns:c16="http://schemas.microsoft.com/office/drawing/2014/chart" uri="{C3380CC4-5D6E-409C-BE32-E72D297353CC}">
              <c16:uniqueId val="{00000000-5E8D-4F81-A30A-8F012A834B60}"/>
            </c:ext>
          </c:extLst>
        </c:ser>
        <c:ser>
          <c:idx val="1"/>
          <c:order val="1"/>
          <c:tx>
            <c:strRef>
              <c:f>Resultat_BL_Kom21_nedbrydninger!$A$270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Resultat_BL_Kom21_nedbrydninger!$B$270:$I$270</c:f>
              <c:numCache>
                <c:formatCode>General</c:formatCode>
                <c:ptCount val="8"/>
                <c:pt idx="0">
                  <c:v>14.8</c:v>
                </c:pt>
                <c:pt idx="2">
                  <c:v>5.3</c:v>
                </c:pt>
                <c:pt idx="3">
                  <c:v>20.2</c:v>
                </c:pt>
                <c:pt idx="4">
                  <c:v>14.1</c:v>
                </c:pt>
                <c:pt idx="5">
                  <c:v>18.2</c:v>
                </c:pt>
                <c:pt idx="6">
                  <c:v>13.8</c:v>
                </c:pt>
                <c:pt idx="7">
                  <c:v>9.6999999999999993</c:v>
                </c:pt>
              </c:numCache>
            </c:numRef>
          </c:val>
          <c:extLst>
            <c:ext xmlns:c16="http://schemas.microsoft.com/office/drawing/2014/chart" uri="{C3380CC4-5D6E-409C-BE32-E72D297353CC}">
              <c16:uniqueId val="{00000001-5E8D-4F81-A30A-8F012A834B60}"/>
            </c:ext>
          </c:extLst>
        </c:ser>
        <c:ser>
          <c:idx val="2"/>
          <c:order val="2"/>
          <c:tx>
            <c:strRef>
              <c:f>Resultat_BL_Kom21_nedbrydninger!$A$271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Resultat_BL_Kom21_nedbrydninger!$B$271:$I$271</c:f>
              <c:numCache>
                <c:formatCode>General</c:formatCode>
                <c:ptCount val="8"/>
                <c:pt idx="0">
                  <c:v>15.8</c:v>
                </c:pt>
                <c:pt idx="2">
                  <c:v>6.6</c:v>
                </c:pt>
                <c:pt idx="3">
                  <c:v>21.4</c:v>
                </c:pt>
                <c:pt idx="4">
                  <c:v>13.3</c:v>
                </c:pt>
                <c:pt idx="5">
                  <c:v>15.4</c:v>
                </c:pt>
                <c:pt idx="6">
                  <c:v>18.100000000000001</c:v>
                </c:pt>
                <c:pt idx="7">
                  <c:v>23.7</c:v>
                </c:pt>
              </c:numCache>
            </c:numRef>
          </c:val>
          <c:extLst>
            <c:ext xmlns:c16="http://schemas.microsoft.com/office/drawing/2014/chart" uri="{C3380CC4-5D6E-409C-BE32-E72D297353CC}">
              <c16:uniqueId val="{00000002-5E8D-4F81-A30A-8F012A834B60}"/>
            </c:ext>
          </c:extLst>
        </c:ser>
        <c:ser>
          <c:idx val="3"/>
          <c:order val="3"/>
          <c:tx>
            <c:strRef>
              <c:f>Resultat_BL_Kom21_nedbrydninger!$A$272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Resultat_BL_Kom21_nedbrydninger!$B$272:$I$272</c:f>
              <c:numCache>
                <c:formatCode>General</c:formatCode>
                <c:ptCount val="8"/>
                <c:pt idx="0">
                  <c:v>11.8</c:v>
                </c:pt>
                <c:pt idx="2">
                  <c:v>10.8</c:v>
                </c:pt>
                <c:pt idx="3">
                  <c:v>11.6</c:v>
                </c:pt>
                <c:pt idx="4">
                  <c:v>13.6</c:v>
                </c:pt>
                <c:pt idx="5">
                  <c:v>8.1</c:v>
                </c:pt>
                <c:pt idx="6">
                  <c:v>13.4</c:v>
                </c:pt>
                <c:pt idx="7">
                  <c:v>4.0999999999999996</c:v>
                </c:pt>
              </c:numCache>
            </c:numRef>
          </c:val>
          <c:extLst>
            <c:ext xmlns:c16="http://schemas.microsoft.com/office/drawing/2014/chart" uri="{C3380CC4-5D6E-409C-BE32-E72D297353CC}">
              <c16:uniqueId val="{00000003-5E8D-4F81-A30A-8F012A834B60}"/>
            </c:ext>
          </c:extLst>
        </c:ser>
        <c:ser>
          <c:idx val="4"/>
          <c:order val="4"/>
          <c:tx>
            <c:strRef>
              <c:f>Resultat_BL_Kom21_nedbrydninger!$A$273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Resultat_BL_Kom21_nedbrydninger!$B$273:$I$273</c:f>
              <c:numCache>
                <c:formatCode>General</c:formatCode>
                <c:ptCount val="8"/>
                <c:pt idx="0">
                  <c:v>12.9</c:v>
                </c:pt>
                <c:pt idx="2">
                  <c:v>17.100000000000001</c:v>
                </c:pt>
                <c:pt idx="3">
                  <c:v>9</c:v>
                </c:pt>
                <c:pt idx="4">
                  <c:v>17.3</c:v>
                </c:pt>
                <c:pt idx="5">
                  <c:v>14.2</c:v>
                </c:pt>
                <c:pt idx="6">
                  <c:v>10</c:v>
                </c:pt>
                <c:pt idx="7">
                  <c:v>0</c:v>
                </c:pt>
              </c:numCache>
            </c:numRef>
          </c:val>
          <c:extLst>
            <c:ext xmlns:c16="http://schemas.microsoft.com/office/drawing/2014/chart" uri="{C3380CC4-5D6E-409C-BE32-E72D297353CC}">
              <c16:uniqueId val="{00000004-5E8D-4F81-A30A-8F012A834B60}"/>
            </c:ext>
          </c:extLst>
        </c:ser>
        <c:ser>
          <c:idx val="5"/>
          <c:order val="5"/>
          <c:tx>
            <c:strRef>
              <c:f>Resultat_BL_Kom21_nedbrydninger!$A$274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Resultat_BL_Kom21_nedbrydninger!$B$274:$I$274</c:f>
              <c:numCache>
                <c:formatCode>General</c:formatCode>
                <c:ptCount val="8"/>
                <c:pt idx="0">
                  <c:v>13.2</c:v>
                </c:pt>
                <c:pt idx="2">
                  <c:v>17.5</c:v>
                </c:pt>
                <c:pt idx="3">
                  <c:v>14.6</c:v>
                </c:pt>
                <c:pt idx="4">
                  <c:v>13.4</c:v>
                </c:pt>
                <c:pt idx="5">
                  <c:v>9.6999999999999993</c:v>
                </c:pt>
                <c:pt idx="6">
                  <c:v>11.8</c:v>
                </c:pt>
                <c:pt idx="7">
                  <c:v>19.600000000000001</c:v>
                </c:pt>
              </c:numCache>
            </c:numRef>
          </c:val>
          <c:extLst>
            <c:ext xmlns:c16="http://schemas.microsoft.com/office/drawing/2014/chart" uri="{C3380CC4-5D6E-409C-BE32-E72D297353CC}">
              <c16:uniqueId val="{00000005-5E8D-4F81-A30A-8F012A834B60}"/>
            </c:ext>
          </c:extLst>
        </c:ser>
        <c:ser>
          <c:idx val="6"/>
          <c:order val="6"/>
          <c:tx>
            <c:strRef>
              <c:f>Resultat_BL_Kom21_nedbrydninger!$A$275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Resultat_BL_Kom21_nedbrydninger!$B$275:$I$275</c:f>
              <c:numCache>
                <c:formatCode>General</c:formatCode>
                <c:ptCount val="8"/>
                <c:pt idx="0">
                  <c:v>11.6</c:v>
                </c:pt>
                <c:pt idx="2">
                  <c:v>14.8</c:v>
                </c:pt>
                <c:pt idx="3">
                  <c:v>8.6999999999999993</c:v>
                </c:pt>
                <c:pt idx="4">
                  <c:v>11.1</c:v>
                </c:pt>
                <c:pt idx="5">
                  <c:v>11</c:v>
                </c:pt>
                <c:pt idx="6">
                  <c:v>13.4</c:v>
                </c:pt>
                <c:pt idx="7">
                  <c:v>0</c:v>
                </c:pt>
              </c:numCache>
            </c:numRef>
          </c:val>
          <c:extLst>
            <c:ext xmlns:c16="http://schemas.microsoft.com/office/drawing/2014/chart" uri="{C3380CC4-5D6E-409C-BE32-E72D297353CC}">
              <c16:uniqueId val="{00000006-5E8D-4F81-A30A-8F012A834B60}"/>
            </c:ext>
          </c:extLst>
        </c:ser>
        <c:ser>
          <c:idx val="7"/>
          <c:order val="7"/>
          <c:tx>
            <c:strRef>
              <c:f>Resultat_BL_Kom21_nedbrydninger!$A$276</c:f>
              <c:strCache>
                <c:ptCount val="1"/>
                <c:pt idx="0">
                  <c:v>8prioritet</c:v>
                </c:pt>
              </c:strCache>
            </c:strRef>
          </c:tx>
          <c:spPr>
            <a:solidFill>
              <a:srgbClr val="C0504D">
                <a:lumMod val="75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Resultat_BL_Kom21_nedbrydninger!$B$276:$I$276</c:f>
              <c:numCache>
                <c:formatCode>General</c:formatCode>
                <c:ptCount val="8"/>
                <c:pt idx="0">
                  <c:v>9.8000000000000007</c:v>
                </c:pt>
                <c:pt idx="2">
                  <c:v>13.6</c:v>
                </c:pt>
                <c:pt idx="3">
                  <c:v>8</c:v>
                </c:pt>
                <c:pt idx="4">
                  <c:v>8.5</c:v>
                </c:pt>
                <c:pt idx="5">
                  <c:v>11.6</c:v>
                </c:pt>
                <c:pt idx="6">
                  <c:v>7.6</c:v>
                </c:pt>
                <c:pt idx="7">
                  <c:v>42.9</c:v>
                </c:pt>
              </c:numCache>
            </c:numRef>
          </c:val>
          <c:extLst>
            <c:ext xmlns:c16="http://schemas.microsoft.com/office/drawing/2014/chart" uri="{C3380CC4-5D6E-409C-BE32-E72D297353CC}">
              <c16:uniqueId val="{00000007-5E8D-4F81-A30A-8F012A834B60}"/>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Flere grønne områder i byen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Resultat_BL_Kom21_nedbrydninger!$A$279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Resultat_BL_Kom21_nedbrydninger!$B$279:$I$279</c:f>
              <c:numCache>
                <c:formatCode>General</c:formatCode>
                <c:ptCount val="8"/>
                <c:pt idx="0">
                  <c:v>10.4</c:v>
                </c:pt>
                <c:pt idx="2">
                  <c:v>8.1</c:v>
                </c:pt>
                <c:pt idx="3">
                  <c:v>13.3</c:v>
                </c:pt>
                <c:pt idx="4">
                  <c:v>11.8</c:v>
                </c:pt>
                <c:pt idx="5">
                  <c:v>12.4</c:v>
                </c:pt>
                <c:pt idx="6">
                  <c:v>6.7</c:v>
                </c:pt>
                <c:pt idx="7">
                  <c:v>19.600000000000001</c:v>
                </c:pt>
              </c:numCache>
            </c:numRef>
          </c:val>
          <c:extLst>
            <c:ext xmlns:c16="http://schemas.microsoft.com/office/drawing/2014/chart" uri="{C3380CC4-5D6E-409C-BE32-E72D297353CC}">
              <c16:uniqueId val="{00000000-08D4-4F5C-B1CA-D2CC732222CE}"/>
            </c:ext>
          </c:extLst>
        </c:ser>
        <c:ser>
          <c:idx val="1"/>
          <c:order val="1"/>
          <c:tx>
            <c:strRef>
              <c:f>Resultat_BL_Kom21_nedbrydninger!$A$280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Resultat_BL_Kom21_nedbrydninger!$B$280:$I$280</c:f>
              <c:numCache>
                <c:formatCode>General</c:formatCode>
                <c:ptCount val="8"/>
                <c:pt idx="0">
                  <c:v>14.2</c:v>
                </c:pt>
                <c:pt idx="2">
                  <c:v>15.1</c:v>
                </c:pt>
                <c:pt idx="3">
                  <c:v>13.9</c:v>
                </c:pt>
                <c:pt idx="4">
                  <c:v>13.6</c:v>
                </c:pt>
                <c:pt idx="5">
                  <c:v>13.4</c:v>
                </c:pt>
                <c:pt idx="6">
                  <c:v>14.7</c:v>
                </c:pt>
                <c:pt idx="7">
                  <c:v>47</c:v>
                </c:pt>
              </c:numCache>
            </c:numRef>
          </c:val>
          <c:extLst>
            <c:ext xmlns:c16="http://schemas.microsoft.com/office/drawing/2014/chart" uri="{C3380CC4-5D6E-409C-BE32-E72D297353CC}">
              <c16:uniqueId val="{00000001-08D4-4F5C-B1CA-D2CC732222CE}"/>
            </c:ext>
          </c:extLst>
        </c:ser>
        <c:ser>
          <c:idx val="2"/>
          <c:order val="2"/>
          <c:tx>
            <c:strRef>
              <c:f>Resultat_BL_Kom21_nedbrydninger!$A$281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Resultat_BL_Kom21_nedbrydninger!$B$281:$I$281</c:f>
              <c:numCache>
                <c:formatCode>General</c:formatCode>
                <c:ptCount val="8"/>
                <c:pt idx="0">
                  <c:v>13.9</c:v>
                </c:pt>
                <c:pt idx="2">
                  <c:v>9.3000000000000007</c:v>
                </c:pt>
                <c:pt idx="3">
                  <c:v>11.9</c:v>
                </c:pt>
                <c:pt idx="4">
                  <c:v>13.9</c:v>
                </c:pt>
                <c:pt idx="5">
                  <c:v>17.399999999999999</c:v>
                </c:pt>
                <c:pt idx="6">
                  <c:v>15.7</c:v>
                </c:pt>
                <c:pt idx="7">
                  <c:v>0</c:v>
                </c:pt>
              </c:numCache>
            </c:numRef>
          </c:val>
          <c:extLst>
            <c:ext xmlns:c16="http://schemas.microsoft.com/office/drawing/2014/chart" uri="{C3380CC4-5D6E-409C-BE32-E72D297353CC}">
              <c16:uniqueId val="{00000002-08D4-4F5C-B1CA-D2CC732222CE}"/>
            </c:ext>
          </c:extLst>
        </c:ser>
        <c:ser>
          <c:idx val="3"/>
          <c:order val="3"/>
          <c:tx>
            <c:strRef>
              <c:f>Resultat_BL_Kom21_nedbrydninger!$A$282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Resultat_BL_Kom21_nedbrydninger!$B$282:$I$282</c:f>
              <c:numCache>
                <c:formatCode>General</c:formatCode>
                <c:ptCount val="8"/>
                <c:pt idx="0">
                  <c:v>15.8</c:v>
                </c:pt>
                <c:pt idx="2">
                  <c:v>9.8000000000000007</c:v>
                </c:pt>
                <c:pt idx="3">
                  <c:v>16.2</c:v>
                </c:pt>
                <c:pt idx="4">
                  <c:v>19.2</c:v>
                </c:pt>
                <c:pt idx="5">
                  <c:v>13.7</c:v>
                </c:pt>
                <c:pt idx="6">
                  <c:v>16.899999999999999</c:v>
                </c:pt>
                <c:pt idx="7">
                  <c:v>0</c:v>
                </c:pt>
              </c:numCache>
            </c:numRef>
          </c:val>
          <c:extLst>
            <c:ext xmlns:c16="http://schemas.microsoft.com/office/drawing/2014/chart" uri="{C3380CC4-5D6E-409C-BE32-E72D297353CC}">
              <c16:uniqueId val="{00000003-08D4-4F5C-B1CA-D2CC732222CE}"/>
            </c:ext>
          </c:extLst>
        </c:ser>
        <c:ser>
          <c:idx val="4"/>
          <c:order val="4"/>
          <c:tx>
            <c:strRef>
              <c:f>Resultat_BL_Kom21_nedbrydninger!$A$283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Resultat_BL_Kom21_nedbrydninger!$B$283:$I$283</c:f>
              <c:numCache>
                <c:formatCode>General</c:formatCode>
                <c:ptCount val="8"/>
                <c:pt idx="0">
                  <c:v>14.4</c:v>
                </c:pt>
                <c:pt idx="2">
                  <c:v>28.6</c:v>
                </c:pt>
                <c:pt idx="3">
                  <c:v>16.5</c:v>
                </c:pt>
                <c:pt idx="4">
                  <c:v>12.9</c:v>
                </c:pt>
                <c:pt idx="5">
                  <c:v>9.5</c:v>
                </c:pt>
                <c:pt idx="6">
                  <c:v>12</c:v>
                </c:pt>
                <c:pt idx="7">
                  <c:v>0</c:v>
                </c:pt>
              </c:numCache>
            </c:numRef>
          </c:val>
          <c:extLst>
            <c:ext xmlns:c16="http://schemas.microsoft.com/office/drawing/2014/chart" uri="{C3380CC4-5D6E-409C-BE32-E72D297353CC}">
              <c16:uniqueId val="{00000004-08D4-4F5C-B1CA-D2CC732222CE}"/>
            </c:ext>
          </c:extLst>
        </c:ser>
        <c:ser>
          <c:idx val="5"/>
          <c:order val="5"/>
          <c:tx>
            <c:strRef>
              <c:f>Resultat_BL_Kom21_nedbrydninger!$A$284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Resultat_BL_Kom21_nedbrydninger!$B$284:$I$284</c:f>
              <c:numCache>
                <c:formatCode>General</c:formatCode>
                <c:ptCount val="8"/>
                <c:pt idx="0">
                  <c:v>12.5</c:v>
                </c:pt>
                <c:pt idx="2">
                  <c:v>14.4</c:v>
                </c:pt>
                <c:pt idx="3">
                  <c:v>10.4</c:v>
                </c:pt>
                <c:pt idx="4">
                  <c:v>9.6</c:v>
                </c:pt>
                <c:pt idx="5">
                  <c:v>13.9</c:v>
                </c:pt>
                <c:pt idx="6">
                  <c:v>15</c:v>
                </c:pt>
                <c:pt idx="7">
                  <c:v>4.0999999999999996</c:v>
                </c:pt>
              </c:numCache>
            </c:numRef>
          </c:val>
          <c:extLst>
            <c:ext xmlns:c16="http://schemas.microsoft.com/office/drawing/2014/chart" uri="{C3380CC4-5D6E-409C-BE32-E72D297353CC}">
              <c16:uniqueId val="{00000005-08D4-4F5C-B1CA-D2CC732222CE}"/>
            </c:ext>
          </c:extLst>
        </c:ser>
        <c:ser>
          <c:idx val="6"/>
          <c:order val="6"/>
          <c:tx>
            <c:strRef>
              <c:f>Resultat_BL_Kom21_nedbrydninger!$A$285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Resultat_BL_Kom21_nedbrydninger!$B$285:$I$285</c:f>
              <c:numCache>
                <c:formatCode>General</c:formatCode>
                <c:ptCount val="8"/>
                <c:pt idx="0">
                  <c:v>10.4</c:v>
                </c:pt>
                <c:pt idx="2">
                  <c:v>8.8000000000000007</c:v>
                </c:pt>
                <c:pt idx="3">
                  <c:v>8.6</c:v>
                </c:pt>
                <c:pt idx="4">
                  <c:v>10.7</c:v>
                </c:pt>
                <c:pt idx="5">
                  <c:v>8.3000000000000007</c:v>
                </c:pt>
                <c:pt idx="6">
                  <c:v>11.1</c:v>
                </c:pt>
                <c:pt idx="7">
                  <c:v>29.3</c:v>
                </c:pt>
              </c:numCache>
            </c:numRef>
          </c:val>
          <c:extLst>
            <c:ext xmlns:c16="http://schemas.microsoft.com/office/drawing/2014/chart" uri="{C3380CC4-5D6E-409C-BE32-E72D297353CC}">
              <c16:uniqueId val="{00000006-08D4-4F5C-B1CA-D2CC732222CE}"/>
            </c:ext>
          </c:extLst>
        </c:ser>
        <c:ser>
          <c:idx val="7"/>
          <c:order val="7"/>
          <c:tx>
            <c:strRef>
              <c:f>Resultat_BL_Kom21_nedbrydninger!$A$286</c:f>
              <c:strCache>
                <c:ptCount val="1"/>
                <c:pt idx="0">
                  <c:v>8prioritet</c:v>
                </c:pt>
              </c:strCache>
            </c:strRef>
          </c:tx>
          <c:spPr>
            <a:solidFill>
              <a:schemeClr val="accent2">
                <a:lumMod val="60000"/>
              </a:scheme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Resultat_BL_Kom21_nedbrydninger!$B$286:$I$286</c:f>
              <c:numCache>
                <c:formatCode>General</c:formatCode>
                <c:ptCount val="8"/>
                <c:pt idx="0">
                  <c:v>8.6</c:v>
                </c:pt>
                <c:pt idx="2">
                  <c:v>6.1</c:v>
                </c:pt>
                <c:pt idx="3">
                  <c:v>9.1999999999999993</c:v>
                </c:pt>
                <c:pt idx="4">
                  <c:v>8.1999999999999993</c:v>
                </c:pt>
                <c:pt idx="5">
                  <c:v>11.3</c:v>
                </c:pt>
                <c:pt idx="6">
                  <c:v>8.1</c:v>
                </c:pt>
                <c:pt idx="7">
                  <c:v>0</c:v>
                </c:pt>
              </c:numCache>
            </c:numRef>
          </c:val>
          <c:extLst>
            <c:ext xmlns:c16="http://schemas.microsoft.com/office/drawing/2014/chart" uri="{C3380CC4-5D6E-409C-BE32-E72D297353CC}">
              <c16:uniqueId val="{00000007-08D4-4F5C-B1CA-D2CC732222CE}"/>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Kommunen skal have en klimapolitik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Resultat_BL_Kom21_nedbrydninger!$A$289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Resultat_BL_Kom21_nedbrydninger!$B$289:$I$289</c:f>
              <c:numCache>
                <c:formatCode>General</c:formatCode>
                <c:ptCount val="8"/>
                <c:pt idx="0">
                  <c:v>14.9</c:v>
                </c:pt>
                <c:pt idx="2">
                  <c:v>12.5</c:v>
                </c:pt>
                <c:pt idx="3">
                  <c:v>19.899999999999999</c:v>
                </c:pt>
                <c:pt idx="4">
                  <c:v>13.1</c:v>
                </c:pt>
                <c:pt idx="5">
                  <c:v>16.100000000000001</c:v>
                </c:pt>
                <c:pt idx="6">
                  <c:v>13.3</c:v>
                </c:pt>
                <c:pt idx="7">
                  <c:v>0</c:v>
                </c:pt>
              </c:numCache>
            </c:numRef>
          </c:val>
          <c:extLst>
            <c:ext xmlns:c16="http://schemas.microsoft.com/office/drawing/2014/chart" uri="{C3380CC4-5D6E-409C-BE32-E72D297353CC}">
              <c16:uniqueId val="{00000000-D252-4B84-AC96-197837FF1DB8}"/>
            </c:ext>
          </c:extLst>
        </c:ser>
        <c:ser>
          <c:idx val="1"/>
          <c:order val="1"/>
          <c:tx>
            <c:strRef>
              <c:f>Resultat_BL_Kom21_nedbrydninger!$A$290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Resultat_BL_Kom21_nedbrydninger!$B$290:$I$290</c:f>
              <c:numCache>
                <c:formatCode>General</c:formatCode>
                <c:ptCount val="8"/>
                <c:pt idx="0">
                  <c:v>12.5</c:v>
                </c:pt>
                <c:pt idx="2">
                  <c:v>4.4000000000000004</c:v>
                </c:pt>
                <c:pt idx="3">
                  <c:v>12.3</c:v>
                </c:pt>
                <c:pt idx="4">
                  <c:v>19.899999999999999</c:v>
                </c:pt>
                <c:pt idx="5">
                  <c:v>16</c:v>
                </c:pt>
                <c:pt idx="6">
                  <c:v>8.1999999999999993</c:v>
                </c:pt>
                <c:pt idx="7">
                  <c:v>0</c:v>
                </c:pt>
              </c:numCache>
            </c:numRef>
          </c:val>
          <c:extLst>
            <c:ext xmlns:c16="http://schemas.microsoft.com/office/drawing/2014/chart" uri="{C3380CC4-5D6E-409C-BE32-E72D297353CC}">
              <c16:uniqueId val="{00000001-D252-4B84-AC96-197837FF1DB8}"/>
            </c:ext>
          </c:extLst>
        </c:ser>
        <c:ser>
          <c:idx val="2"/>
          <c:order val="2"/>
          <c:tx>
            <c:strRef>
              <c:f>Resultat_BL_Kom21_nedbrydninger!$A$291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Resultat_BL_Kom21_nedbrydninger!$B$291:$I$291</c:f>
              <c:numCache>
                <c:formatCode>General</c:formatCode>
                <c:ptCount val="8"/>
                <c:pt idx="0">
                  <c:v>11.4</c:v>
                </c:pt>
                <c:pt idx="2">
                  <c:v>12.3</c:v>
                </c:pt>
                <c:pt idx="3">
                  <c:v>12.4</c:v>
                </c:pt>
                <c:pt idx="4">
                  <c:v>9.5</c:v>
                </c:pt>
                <c:pt idx="5">
                  <c:v>13.3</c:v>
                </c:pt>
                <c:pt idx="6">
                  <c:v>9.1</c:v>
                </c:pt>
                <c:pt idx="7">
                  <c:v>72.2</c:v>
                </c:pt>
              </c:numCache>
            </c:numRef>
          </c:val>
          <c:extLst>
            <c:ext xmlns:c16="http://schemas.microsoft.com/office/drawing/2014/chart" uri="{C3380CC4-5D6E-409C-BE32-E72D297353CC}">
              <c16:uniqueId val="{00000002-D252-4B84-AC96-197837FF1DB8}"/>
            </c:ext>
          </c:extLst>
        </c:ser>
        <c:ser>
          <c:idx val="3"/>
          <c:order val="3"/>
          <c:tx>
            <c:strRef>
              <c:f>Resultat_BL_Kom21_nedbrydninger!$A$292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Resultat_BL_Kom21_nedbrydninger!$B$292:$I$292</c:f>
              <c:numCache>
                <c:formatCode>General</c:formatCode>
                <c:ptCount val="8"/>
                <c:pt idx="0">
                  <c:v>12.4</c:v>
                </c:pt>
                <c:pt idx="2">
                  <c:v>21.5</c:v>
                </c:pt>
                <c:pt idx="3">
                  <c:v>8</c:v>
                </c:pt>
                <c:pt idx="4">
                  <c:v>12.1</c:v>
                </c:pt>
                <c:pt idx="5">
                  <c:v>9.8000000000000007</c:v>
                </c:pt>
                <c:pt idx="6">
                  <c:v>13.2</c:v>
                </c:pt>
                <c:pt idx="7">
                  <c:v>4.0999999999999996</c:v>
                </c:pt>
              </c:numCache>
            </c:numRef>
          </c:val>
          <c:extLst>
            <c:ext xmlns:c16="http://schemas.microsoft.com/office/drawing/2014/chart" uri="{C3380CC4-5D6E-409C-BE32-E72D297353CC}">
              <c16:uniqueId val="{00000003-D252-4B84-AC96-197837FF1DB8}"/>
            </c:ext>
          </c:extLst>
        </c:ser>
        <c:ser>
          <c:idx val="4"/>
          <c:order val="4"/>
          <c:tx>
            <c:strRef>
              <c:f>Resultat_BL_Kom21_nedbrydninger!$A$293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Resultat_BL_Kom21_nedbrydninger!$B$293:$I$293</c:f>
              <c:numCache>
                <c:formatCode>General</c:formatCode>
                <c:ptCount val="8"/>
                <c:pt idx="0">
                  <c:v>10.4</c:v>
                </c:pt>
                <c:pt idx="2">
                  <c:v>5.5</c:v>
                </c:pt>
                <c:pt idx="3">
                  <c:v>14.1</c:v>
                </c:pt>
                <c:pt idx="4">
                  <c:v>7.6</c:v>
                </c:pt>
                <c:pt idx="5">
                  <c:v>10.9</c:v>
                </c:pt>
                <c:pt idx="6">
                  <c:v>11.8</c:v>
                </c:pt>
                <c:pt idx="7">
                  <c:v>23.7</c:v>
                </c:pt>
              </c:numCache>
            </c:numRef>
          </c:val>
          <c:extLst>
            <c:ext xmlns:c16="http://schemas.microsoft.com/office/drawing/2014/chart" uri="{C3380CC4-5D6E-409C-BE32-E72D297353CC}">
              <c16:uniqueId val="{00000004-D252-4B84-AC96-197837FF1DB8}"/>
            </c:ext>
          </c:extLst>
        </c:ser>
        <c:ser>
          <c:idx val="5"/>
          <c:order val="5"/>
          <c:tx>
            <c:strRef>
              <c:f>Resultat_BL_Kom21_nedbrydninger!$A$294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Resultat_BL_Kom21_nedbrydninger!$B$294:$I$294</c:f>
              <c:numCache>
                <c:formatCode>General</c:formatCode>
                <c:ptCount val="8"/>
                <c:pt idx="0">
                  <c:v>9.6999999999999993</c:v>
                </c:pt>
                <c:pt idx="2">
                  <c:v>9.8000000000000007</c:v>
                </c:pt>
                <c:pt idx="3">
                  <c:v>11.6</c:v>
                </c:pt>
                <c:pt idx="4">
                  <c:v>7.5</c:v>
                </c:pt>
                <c:pt idx="5">
                  <c:v>8.9</c:v>
                </c:pt>
                <c:pt idx="6">
                  <c:v>10</c:v>
                </c:pt>
                <c:pt idx="7">
                  <c:v>0</c:v>
                </c:pt>
              </c:numCache>
            </c:numRef>
          </c:val>
          <c:extLst>
            <c:ext xmlns:c16="http://schemas.microsoft.com/office/drawing/2014/chart" uri="{C3380CC4-5D6E-409C-BE32-E72D297353CC}">
              <c16:uniqueId val="{00000005-D252-4B84-AC96-197837FF1DB8}"/>
            </c:ext>
          </c:extLst>
        </c:ser>
        <c:ser>
          <c:idx val="6"/>
          <c:order val="6"/>
          <c:tx>
            <c:strRef>
              <c:f>Resultat_BL_Kom21_nedbrydninger!$A$295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Resultat_BL_Kom21_nedbrydninger!$B$295:$I$295</c:f>
              <c:numCache>
                <c:formatCode>General</c:formatCode>
                <c:ptCount val="8"/>
                <c:pt idx="0">
                  <c:v>12</c:v>
                </c:pt>
                <c:pt idx="2">
                  <c:v>13.6</c:v>
                </c:pt>
                <c:pt idx="3">
                  <c:v>8.4</c:v>
                </c:pt>
                <c:pt idx="4">
                  <c:v>10.7</c:v>
                </c:pt>
                <c:pt idx="5">
                  <c:v>13.6</c:v>
                </c:pt>
                <c:pt idx="6">
                  <c:v>14.6</c:v>
                </c:pt>
                <c:pt idx="7">
                  <c:v>0</c:v>
                </c:pt>
              </c:numCache>
            </c:numRef>
          </c:val>
          <c:extLst>
            <c:ext xmlns:c16="http://schemas.microsoft.com/office/drawing/2014/chart" uri="{C3380CC4-5D6E-409C-BE32-E72D297353CC}">
              <c16:uniqueId val="{00000006-D252-4B84-AC96-197837FF1DB8}"/>
            </c:ext>
          </c:extLst>
        </c:ser>
        <c:ser>
          <c:idx val="7"/>
          <c:order val="7"/>
          <c:tx>
            <c:strRef>
              <c:f>Resultat_BL_Kom21_nedbrydninger!$A$296</c:f>
              <c:strCache>
                <c:ptCount val="1"/>
                <c:pt idx="0">
                  <c:v>8prioritet</c:v>
                </c:pt>
              </c:strCache>
            </c:strRef>
          </c:tx>
          <c:spPr>
            <a:solidFill>
              <a:schemeClr val="accent2">
                <a:lumMod val="60000"/>
              </a:scheme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Resultat_BL_Kom21_nedbrydninger!$B$296:$I$296</c:f>
              <c:numCache>
                <c:formatCode>General</c:formatCode>
                <c:ptCount val="8"/>
                <c:pt idx="0">
                  <c:v>16.7</c:v>
                </c:pt>
                <c:pt idx="2">
                  <c:v>20.399999999999999</c:v>
                </c:pt>
                <c:pt idx="3">
                  <c:v>13.4</c:v>
                </c:pt>
                <c:pt idx="4">
                  <c:v>19.5</c:v>
                </c:pt>
                <c:pt idx="5">
                  <c:v>11.3</c:v>
                </c:pt>
                <c:pt idx="6">
                  <c:v>19.7</c:v>
                </c:pt>
                <c:pt idx="7">
                  <c:v>0</c:v>
                </c:pt>
              </c:numCache>
            </c:numRef>
          </c:val>
          <c:extLst>
            <c:ext xmlns:c16="http://schemas.microsoft.com/office/drawing/2014/chart" uri="{C3380CC4-5D6E-409C-BE32-E72D297353CC}">
              <c16:uniqueId val="{00000007-D252-4B84-AC96-197837FF1DB8}"/>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Sikring af gode folkeskoler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Resultat_BL_Kom21_nedbrydninger!$A$299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Resultat_BL_Kom21_nedbrydninger!$B$299:$I$299</c:f>
              <c:numCache>
                <c:formatCode>General</c:formatCode>
                <c:ptCount val="8"/>
                <c:pt idx="0">
                  <c:v>7.3</c:v>
                </c:pt>
                <c:pt idx="2">
                  <c:v>8.6999999999999993</c:v>
                </c:pt>
                <c:pt idx="3">
                  <c:v>7.3</c:v>
                </c:pt>
                <c:pt idx="4">
                  <c:v>9.1999999999999993</c:v>
                </c:pt>
                <c:pt idx="5">
                  <c:v>2.7</c:v>
                </c:pt>
                <c:pt idx="6">
                  <c:v>7.7</c:v>
                </c:pt>
                <c:pt idx="7">
                  <c:v>0</c:v>
                </c:pt>
              </c:numCache>
            </c:numRef>
          </c:val>
          <c:extLst>
            <c:ext xmlns:c16="http://schemas.microsoft.com/office/drawing/2014/chart" uri="{C3380CC4-5D6E-409C-BE32-E72D297353CC}">
              <c16:uniqueId val="{00000000-0D5F-4557-AB30-3A0FFB2C4EE7}"/>
            </c:ext>
          </c:extLst>
        </c:ser>
        <c:ser>
          <c:idx val="1"/>
          <c:order val="1"/>
          <c:tx>
            <c:strRef>
              <c:f>Resultat_BL_Kom21_nedbrydninger!$A$300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Resultat_BL_Kom21_nedbrydninger!$B$300:$I$300</c:f>
              <c:numCache>
                <c:formatCode>General</c:formatCode>
                <c:ptCount val="8"/>
                <c:pt idx="0">
                  <c:v>12.3</c:v>
                </c:pt>
                <c:pt idx="2">
                  <c:v>10.6</c:v>
                </c:pt>
                <c:pt idx="3">
                  <c:v>14.8</c:v>
                </c:pt>
                <c:pt idx="4">
                  <c:v>11.5</c:v>
                </c:pt>
                <c:pt idx="5">
                  <c:v>9.5</c:v>
                </c:pt>
                <c:pt idx="6">
                  <c:v>13.3</c:v>
                </c:pt>
                <c:pt idx="7">
                  <c:v>4.0999999999999996</c:v>
                </c:pt>
              </c:numCache>
            </c:numRef>
          </c:val>
          <c:extLst>
            <c:ext xmlns:c16="http://schemas.microsoft.com/office/drawing/2014/chart" uri="{C3380CC4-5D6E-409C-BE32-E72D297353CC}">
              <c16:uniqueId val="{00000001-0D5F-4557-AB30-3A0FFB2C4EE7}"/>
            </c:ext>
          </c:extLst>
        </c:ser>
        <c:ser>
          <c:idx val="2"/>
          <c:order val="2"/>
          <c:tx>
            <c:strRef>
              <c:f>Resultat_BL_Kom21_nedbrydninger!$A$301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Resultat_BL_Kom21_nedbrydninger!$B$301:$I$301</c:f>
              <c:numCache>
                <c:formatCode>General</c:formatCode>
                <c:ptCount val="8"/>
                <c:pt idx="0">
                  <c:v>10.8</c:v>
                </c:pt>
                <c:pt idx="2">
                  <c:v>18.899999999999999</c:v>
                </c:pt>
                <c:pt idx="3">
                  <c:v>10</c:v>
                </c:pt>
                <c:pt idx="4">
                  <c:v>10.6</c:v>
                </c:pt>
                <c:pt idx="5">
                  <c:v>6.9</c:v>
                </c:pt>
                <c:pt idx="6">
                  <c:v>10.5</c:v>
                </c:pt>
                <c:pt idx="7">
                  <c:v>0</c:v>
                </c:pt>
              </c:numCache>
            </c:numRef>
          </c:val>
          <c:extLst>
            <c:ext xmlns:c16="http://schemas.microsoft.com/office/drawing/2014/chart" uri="{C3380CC4-5D6E-409C-BE32-E72D297353CC}">
              <c16:uniqueId val="{00000002-0D5F-4557-AB30-3A0FFB2C4EE7}"/>
            </c:ext>
          </c:extLst>
        </c:ser>
        <c:ser>
          <c:idx val="3"/>
          <c:order val="3"/>
          <c:tx>
            <c:strRef>
              <c:f>Resultat_BL_Kom21_nedbrydninger!$A$302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Resultat_BL_Kom21_nedbrydninger!$B$302:$I$302</c:f>
              <c:numCache>
                <c:formatCode>General</c:formatCode>
                <c:ptCount val="8"/>
                <c:pt idx="0">
                  <c:v>13</c:v>
                </c:pt>
                <c:pt idx="2">
                  <c:v>9.1999999999999993</c:v>
                </c:pt>
                <c:pt idx="3">
                  <c:v>12.4</c:v>
                </c:pt>
                <c:pt idx="4">
                  <c:v>9</c:v>
                </c:pt>
                <c:pt idx="5">
                  <c:v>19.600000000000001</c:v>
                </c:pt>
                <c:pt idx="6">
                  <c:v>13.4</c:v>
                </c:pt>
                <c:pt idx="7">
                  <c:v>42.9</c:v>
                </c:pt>
              </c:numCache>
            </c:numRef>
          </c:val>
          <c:extLst>
            <c:ext xmlns:c16="http://schemas.microsoft.com/office/drawing/2014/chart" uri="{C3380CC4-5D6E-409C-BE32-E72D297353CC}">
              <c16:uniqueId val="{00000003-0D5F-4557-AB30-3A0FFB2C4EE7}"/>
            </c:ext>
          </c:extLst>
        </c:ser>
        <c:ser>
          <c:idx val="4"/>
          <c:order val="4"/>
          <c:tx>
            <c:strRef>
              <c:f>Resultat_BL_Kom21_nedbrydninger!$A$303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Resultat_BL_Kom21_nedbrydninger!$B$303:$I$303</c:f>
              <c:numCache>
                <c:formatCode>General</c:formatCode>
                <c:ptCount val="8"/>
                <c:pt idx="0">
                  <c:v>14</c:v>
                </c:pt>
                <c:pt idx="2">
                  <c:v>11.1</c:v>
                </c:pt>
                <c:pt idx="3">
                  <c:v>15.6</c:v>
                </c:pt>
                <c:pt idx="4">
                  <c:v>14.8</c:v>
                </c:pt>
                <c:pt idx="5">
                  <c:v>15.8</c:v>
                </c:pt>
                <c:pt idx="6">
                  <c:v>13.1</c:v>
                </c:pt>
                <c:pt idx="7">
                  <c:v>0</c:v>
                </c:pt>
              </c:numCache>
            </c:numRef>
          </c:val>
          <c:extLst>
            <c:ext xmlns:c16="http://schemas.microsoft.com/office/drawing/2014/chart" uri="{C3380CC4-5D6E-409C-BE32-E72D297353CC}">
              <c16:uniqueId val="{00000004-0D5F-4557-AB30-3A0FFB2C4EE7}"/>
            </c:ext>
          </c:extLst>
        </c:ser>
        <c:ser>
          <c:idx val="5"/>
          <c:order val="5"/>
          <c:tx>
            <c:strRef>
              <c:f>Resultat_BL_Kom21_nedbrydninger!$A$304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Resultat_BL_Kom21_nedbrydninger!$B$304:$I$304</c:f>
              <c:numCache>
                <c:formatCode>General</c:formatCode>
                <c:ptCount val="8"/>
                <c:pt idx="0">
                  <c:v>15.1</c:v>
                </c:pt>
                <c:pt idx="2">
                  <c:v>15.9</c:v>
                </c:pt>
                <c:pt idx="3">
                  <c:v>11</c:v>
                </c:pt>
                <c:pt idx="4">
                  <c:v>17.100000000000001</c:v>
                </c:pt>
                <c:pt idx="5">
                  <c:v>18.899999999999999</c:v>
                </c:pt>
                <c:pt idx="6">
                  <c:v>14.4</c:v>
                </c:pt>
                <c:pt idx="7">
                  <c:v>9.6999999999999993</c:v>
                </c:pt>
              </c:numCache>
            </c:numRef>
          </c:val>
          <c:extLst>
            <c:ext xmlns:c16="http://schemas.microsoft.com/office/drawing/2014/chart" uri="{C3380CC4-5D6E-409C-BE32-E72D297353CC}">
              <c16:uniqueId val="{00000005-0D5F-4557-AB30-3A0FFB2C4EE7}"/>
            </c:ext>
          </c:extLst>
        </c:ser>
        <c:ser>
          <c:idx val="6"/>
          <c:order val="6"/>
          <c:tx>
            <c:strRef>
              <c:f>Resultat_BL_Kom21_nedbrydninger!$A$305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Resultat_BL_Kom21_nedbrydninger!$B$305:$I$305</c:f>
              <c:numCache>
                <c:formatCode>General</c:formatCode>
                <c:ptCount val="8"/>
                <c:pt idx="0">
                  <c:v>14.4</c:v>
                </c:pt>
                <c:pt idx="2">
                  <c:v>12.5</c:v>
                </c:pt>
                <c:pt idx="3">
                  <c:v>14.5</c:v>
                </c:pt>
                <c:pt idx="4">
                  <c:v>15.1</c:v>
                </c:pt>
                <c:pt idx="5">
                  <c:v>15.8</c:v>
                </c:pt>
                <c:pt idx="6">
                  <c:v>14.6</c:v>
                </c:pt>
                <c:pt idx="7">
                  <c:v>4.0999999999999996</c:v>
                </c:pt>
              </c:numCache>
            </c:numRef>
          </c:val>
          <c:extLst>
            <c:ext xmlns:c16="http://schemas.microsoft.com/office/drawing/2014/chart" uri="{C3380CC4-5D6E-409C-BE32-E72D297353CC}">
              <c16:uniqueId val="{00000006-0D5F-4557-AB30-3A0FFB2C4EE7}"/>
            </c:ext>
          </c:extLst>
        </c:ser>
        <c:ser>
          <c:idx val="7"/>
          <c:order val="7"/>
          <c:tx>
            <c:strRef>
              <c:f>Resultat_BL_Kom21_nedbrydninger!$A$306</c:f>
              <c:strCache>
                <c:ptCount val="1"/>
                <c:pt idx="0">
                  <c:v>8prioritet</c:v>
                </c:pt>
              </c:strCache>
            </c:strRef>
          </c:tx>
          <c:spPr>
            <a:solidFill>
              <a:schemeClr val="accent2">
                <a:lumMod val="60000"/>
              </a:scheme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Resultat_BL_Kom21_nedbrydninger!$B$306:$I$306</c:f>
              <c:numCache>
                <c:formatCode>General</c:formatCode>
                <c:ptCount val="8"/>
                <c:pt idx="0">
                  <c:v>13</c:v>
                </c:pt>
                <c:pt idx="2">
                  <c:v>13.1</c:v>
                </c:pt>
                <c:pt idx="3">
                  <c:v>14.3</c:v>
                </c:pt>
                <c:pt idx="4">
                  <c:v>12.7</c:v>
                </c:pt>
                <c:pt idx="5">
                  <c:v>10.9</c:v>
                </c:pt>
                <c:pt idx="6">
                  <c:v>13.2</c:v>
                </c:pt>
                <c:pt idx="7">
                  <c:v>39.299999999999997</c:v>
                </c:pt>
              </c:numCache>
            </c:numRef>
          </c:val>
          <c:extLst>
            <c:ext xmlns:c16="http://schemas.microsoft.com/office/drawing/2014/chart" uri="{C3380CC4-5D6E-409C-BE32-E72D297353CC}">
              <c16:uniqueId val="{00000007-0D5F-4557-AB30-3A0FFB2C4EE7}"/>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Hjemmeplejen for de ældre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Resultat_BL_Kom21_nedbrydninger!$A$309</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Resultat_BL_Kom21_nedbrydninger!$B$309:$I$309</c:f>
              <c:numCache>
                <c:formatCode>General</c:formatCode>
                <c:ptCount val="8"/>
                <c:pt idx="0">
                  <c:v>13.3</c:v>
                </c:pt>
                <c:pt idx="2">
                  <c:v>15.1</c:v>
                </c:pt>
                <c:pt idx="3">
                  <c:v>15.5</c:v>
                </c:pt>
                <c:pt idx="4">
                  <c:v>12.5</c:v>
                </c:pt>
                <c:pt idx="5">
                  <c:v>9.3000000000000007</c:v>
                </c:pt>
                <c:pt idx="6">
                  <c:v>14.7</c:v>
                </c:pt>
                <c:pt idx="7">
                  <c:v>13.8</c:v>
                </c:pt>
              </c:numCache>
            </c:numRef>
          </c:val>
          <c:extLst>
            <c:ext xmlns:c16="http://schemas.microsoft.com/office/drawing/2014/chart" uri="{C3380CC4-5D6E-409C-BE32-E72D297353CC}">
              <c16:uniqueId val="{00000000-B051-425D-BEF2-75C6B49FE4FA}"/>
            </c:ext>
          </c:extLst>
        </c:ser>
        <c:ser>
          <c:idx val="1"/>
          <c:order val="1"/>
          <c:tx>
            <c:strRef>
              <c:f>Resultat_BL_Kom21_nedbrydninger!$A$310</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Resultat_BL_Kom21_nedbrydninger!$B$310:$I$310</c:f>
              <c:numCache>
                <c:formatCode>General</c:formatCode>
                <c:ptCount val="8"/>
                <c:pt idx="0">
                  <c:v>14</c:v>
                </c:pt>
                <c:pt idx="2">
                  <c:v>14.2</c:v>
                </c:pt>
                <c:pt idx="3">
                  <c:v>10.5</c:v>
                </c:pt>
                <c:pt idx="4">
                  <c:v>14.8</c:v>
                </c:pt>
                <c:pt idx="5">
                  <c:v>14.8</c:v>
                </c:pt>
                <c:pt idx="6">
                  <c:v>15.3</c:v>
                </c:pt>
                <c:pt idx="7">
                  <c:v>19.600000000000001</c:v>
                </c:pt>
              </c:numCache>
            </c:numRef>
          </c:val>
          <c:extLst>
            <c:ext xmlns:c16="http://schemas.microsoft.com/office/drawing/2014/chart" uri="{C3380CC4-5D6E-409C-BE32-E72D297353CC}">
              <c16:uniqueId val="{00000001-B051-425D-BEF2-75C6B49FE4FA}"/>
            </c:ext>
          </c:extLst>
        </c:ser>
        <c:ser>
          <c:idx val="2"/>
          <c:order val="2"/>
          <c:tx>
            <c:strRef>
              <c:f>Resultat_BL_Kom21_nedbrydninger!$A$311</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Resultat_BL_Kom21_nedbrydninger!$B$311:$I$311</c:f>
              <c:numCache>
                <c:formatCode>General</c:formatCode>
                <c:ptCount val="8"/>
                <c:pt idx="0">
                  <c:v>15.1</c:v>
                </c:pt>
                <c:pt idx="2">
                  <c:v>18.600000000000001</c:v>
                </c:pt>
                <c:pt idx="3">
                  <c:v>10.5</c:v>
                </c:pt>
                <c:pt idx="4">
                  <c:v>13.3</c:v>
                </c:pt>
                <c:pt idx="5">
                  <c:v>14.5</c:v>
                </c:pt>
                <c:pt idx="6">
                  <c:v>17.2</c:v>
                </c:pt>
                <c:pt idx="7">
                  <c:v>4.0999999999999996</c:v>
                </c:pt>
              </c:numCache>
            </c:numRef>
          </c:val>
          <c:extLst>
            <c:ext xmlns:c16="http://schemas.microsoft.com/office/drawing/2014/chart" uri="{C3380CC4-5D6E-409C-BE32-E72D297353CC}">
              <c16:uniqueId val="{00000002-B051-425D-BEF2-75C6B49FE4FA}"/>
            </c:ext>
          </c:extLst>
        </c:ser>
        <c:ser>
          <c:idx val="3"/>
          <c:order val="3"/>
          <c:tx>
            <c:strRef>
              <c:f>Resultat_BL_Kom21_nedbrydninger!$A$312</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Resultat_BL_Kom21_nedbrydninger!$B$312:$I$312</c:f>
              <c:numCache>
                <c:formatCode>General</c:formatCode>
                <c:ptCount val="8"/>
                <c:pt idx="0">
                  <c:v>10.8</c:v>
                </c:pt>
                <c:pt idx="2">
                  <c:v>11.2</c:v>
                </c:pt>
                <c:pt idx="3">
                  <c:v>7.8</c:v>
                </c:pt>
                <c:pt idx="4">
                  <c:v>9.1</c:v>
                </c:pt>
                <c:pt idx="5">
                  <c:v>16.8</c:v>
                </c:pt>
                <c:pt idx="6">
                  <c:v>10.199999999999999</c:v>
                </c:pt>
                <c:pt idx="7">
                  <c:v>19.600000000000001</c:v>
                </c:pt>
              </c:numCache>
            </c:numRef>
          </c:val>
          <c:extLst>
            <c:ext xmlns:c16="http://schemas.microsoft.com/office/drawing/2014/chart" uri="{C3380CC4-5D6E-409C-BE32-E72D297353CC}">
              <c16:uniqueId val="{00000003-B051-425D-BEF2-75C6B49FE4FA}"/>
            </c:ext>
          </c:extLst>
        </c:ser>
        <c:ser>
          <c:idx val="4"/>
          <c:order val="4"/>
          <c:tx>
            <c:strRef>
              <c:f>Resultat_BL_Kom21_nedbrydninger!$A$313</c:f>
              <c:strCache>
                <c:ptCount val="1"/>
                <c:pt idx="0">
                  <c:v>5prioritet</c:v>
                </c:pt>
              </c:strCache>
            </c:strRef>
          </c:tx>
          <c:spPr>
            <a:solidFill>
              <a:srgbClr val="C0504D">
                <a:lumMod val="20000"/>
                <a:lumOff val="8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Resultat_BL_Kom21_nedbrydninger!$B$313:$I$313</c:f>
              <c:numCache>
                <c:formatCode>General</c:formatCode>
                <c:ptCount val="8"/>
                <c:pt idx="0">
                  <c:v>14.3</c:v>
                </c:pt>
                <c:pt idx="2">
                  <c:v>8.6999999999999993</c:v>
                </c:pt>
                <c:pt idx="3">
                  <c:v>13.1</c:v>
                </c:pt>
                <c:pt idx="4">
                  <c:v>16.399999999999999</c:v>
                </c:pt>
                <c:pt idx="5">
                  <c:v>19.3</c:v>
                </c:pt>
                <c:pt idx="6">
                  <c:v>12.4</c:v>
                </c:pt>
                <c:pt idx="7">
                  <c:v>42.9</c:v>
                </c:pt>
              </c:numCache>
            </c:numRef>
          </c:val>
          <c:extLst>
            <c:ext xmlns:c16="http://schemas.microsoft.com/office/drawing/2014/chart" uri="{C3380CC4-5D6E-409C-BE32-E72D297353CC}">
              <c16:uniqueId val="{00000004-B051-425D-BEF2-75C6B49FE4FA}"/>
            </c:ext>
          </c:extLst>
        </c:ser>
        <c:ser>
          <c:idx val="5"/>
          <c:order val="5"/>
          <c:tx>
            <c:strRef>
              <c:f>Resultat_BL_Kom21_nedbrydninger!$A$314</c:f>
              <c:strCache>
                <c:ptCount val="1"/>
                <c:pt idx="0">
                  <c:v>6prioritet</c:v>
                </c:pt>
              </c:strCache>
            </c:strRef>
          </c:tx>
          <c:spPr>
            <a:solidFill>
              <a:srgbClr val="C0504D">
                <a:lumMod val="60000"/>
                <a:lumOff val="40000"/>
              </a:srgb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Resultat_BL_Kom21_nedbrydninger!$B$314:$I$314</c:f>
              <c:numCache>
                <c:formatCode>General</c:formatCode>
                <c:ptCount val="8"/>
                <c:pt idx="0">
                  <c:v>11.1</c:v>
                </c:pt>
                <c:pt idx="2">
                  <c:v>11.2</c:v>
                </c:pt>
                <c:pt idx="3">
                  <c:v>11.7</c:v>
                </c:pt>
                <c:pt idx="4">
                  <c:v>9.3000000000000007</c:v>
                </c:pt>
                <c:pt idx="5">
                  <c:v>9.4</c:v>
                </c:pt>
                <c:pt idx="6">
                  <c:v>13.2</c:v>
                </c:pt>
                <c:pt idx="7">
                  <c:v>0</c:v>
                </c:pt>
              </c:numCache>
            </c:numRef>
          </c:val>
          <c:extLst>
            <c:ext xmlns:c16="http://schemas.microsoft.com/office/drawing/2014/chart" uri="{C3380CC4-5D6E-409C-BE32-E72D297353CC}">
              <c16:uniqueId val="{00000005-B051-425D-BEF2-75C6B49FE4FA}"/>
            </c:ext>
          </c:extLst>
        </c:ser>
        <c:ser>
          <c:idx val="6"/>
          <c:order val="6"/>
          <c:tx>
            <c:strRef>
              <c:f>Resultat_BL_Kom21_nedbrydninger!$A$315</c:f>
              <c:strCache>
                <c:ptCount val="1"/>
                <c:pt idx="0">
                  <c:v>7prioritet</c:v>
                </c:pt>
              </c:strCache>
            </c:strRef>
          </c:tx>
          <c:spPr>
            <a:solidFill>
              <a:srgbClr val="C0504D"/>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Resultat_BL_Kom21_nedbrydninger!$B$315:$I$315</c:f>
              <c:numCache>
                <c:formatCode>General</c:formatCode>
                <c:ptCount val="8"/>
                <c:pt idx="0">
                  <c:v>11.2</c:v>
                </c:pt>
                <c:pt idx="2">
                  <c:v>10.4</c:v>
                </c:pt>
                <c:pt idx="3">
                  <c:v>18.600000000000001</c:v>
                </c:pt>
                <c:pt idx="4">
                  <c:v>12.2</c:v>
                </c:pt>
                <c:pt idx="5">
                  <c:v>8</c:v>
                </c:pt>
                <c:pt idx="6">
                  <c:v>7.9</c:v>
                </c:pt>
                <c:pt idx="7">
                  <c:v>0</c:v>
                </c:pt>
              </c:numCache>
            </c:numRef>
          </c:val>
          <c:extLst>
            <c:ext xmlns:c16="http://schemas.microsoft.com/office/drawing/2014/chart" uri="{C3380CC4-5D6E-409C-BE32-E72D297353CC}">
              <c16:uniqueId val="{00000006-B051-425D-BEF2-75C6B49FE4FA}"/>
            </c:ext>
          </c:extLst>
        </c:ser>
        <c:ser>
          <c:idx val="7"/>
          <c:order val="7"/>
          <c:tx>
            <c:strRef>
              <c:f>Resultat_BL_Kom21_nedbrydninger!$A$316</c:f>
              <c:strCache>
                <c:ptCount val="1"/>
                <c:pt idx="0">
                  <c:v>8prioritet</c:v>
                </c:pt>
              </c:strCache>
            </c:strRef>
          </c:tx>
          <c:spPr>
            <a:solidFill>
              <a:schemeClr val="accent2">
                <a:lumMod val="60000"/>
              </a:schemeClr>
            </a:solidFill>
            <a:ln>
              <a:noFill/>
            </a:ln>
            <a:effectLst/>
          </c:spPr>
          <c:invertIfNegative val="0"/>
          <c:cat>
            <c:strRef>
              <c:f>Resultat_BL_Kom21_nedbrydninger!$B$238:$I$238</c:f>
              <c:strCache>
                <c:ptCount val="8"/>
                <c:pt idx="0">
                  <c:v>Alle</c:v>
                </c:pt>
                <c:pt idx="2">
                  <c:v>Eget hus</c:v>
                </c:pt>
                <c:pt idx="3">
                  <c:v>Ejerlejlighed</c:v>
                </c:pt>
                <c:pt idx="4">
                  <c:v>Lejebolig, almen</c:v>
                </c:pt>
                <c:pt idx="5">
                  <c:v>Lejebolig, privat</c:v>
                </c:pt>
                <c:pt idx="6">
                  <c:v>Andels</c:v>
                </c:pt>
                <c:pt idx="7">
                  <c:v>Udlejning, kommune</c:v>
                </c:pt>
              </c:strCache>
            </c:strRef>
          </c:cat>
          <c:val>
            <c:numRef>
              <c:f>Resultat_BL_Kom21_nedbrydninger!$B$316:$I$316</c:f>
              <c:numCache>
                <c:formatCode>General</c:formatCode>
                <c:ptCount val="8"/>
                <c:pt idx="0">
                  <c:v>10.3</c:v>
                </c:pt>
                <c:pt idx="2">
                  <c:v>10.6</c:v>
                </c:pt>
                <c:pt idx="3">
                  <c:v>12.3</c:v>
                </c:pt>
                <c:pt idx="4">
                  <c:v>12.3</c:v>
                </c:pt>
                <c:pt idx="5">
                  <c:v>7.9</c:v>
                </c:pt>
                <c:pt idx="6">
                  <c:v>9.1999999999999993</c:v>
                </c:pt>
                <c:pt idx="7">
                  <c:v>0</c:v>
                </c:pt>
              </c:numCache>
            </c:numRef>
          </c:val>
          <c:extLst>
            <c:ext xmlns:c16="http://schemas.microsoft.com/office/drawing/2014/chart" uri="{C3380CC4-5D6E-409C-BE32-E72D297353CC}">
              <c16:uniqueId val="{00000007-B051-425D-BEF2-75C6B49FE4FA}"/>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Resultat_BL_Kom21_nedbrydninger!$A$4</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Resultat_BL_Kom21_nedbrydninger!$K$3:$Z$3</c:f>
              <c:strCache>
                <c:ptCount val="16"/>
                <c:pt idx="0">
                  <c:v>Alle</c:v>
                </c:pt>
                <c:pt idx="1">
                  <c:v>Ønsker ikke at oplyse</c:v>
                </c:pt>
                <c:pt idx="2">
                  <c:v>Stemte ikke</c:v>
                </c:pt>
                <c:pt idx="3">
                  <c:v>Stemte blankt</c:v>
                </c:pt>
                <c:pt idx="4">
                  <c:v>Lokal liste</c:v>
                </c:pt>
                <c:pt idx="5">
                  <c:v>Alternativet</c:v>
                </c:pt>
                <c:pt idx="6">
                  <c:v>Enhedslisten</c:v>
                </c:pt>
                <c:pt idx="7">
                  <c:v>Nye Borgerlige</c:v>
                </c:pt>
                <c:pt idx="8">
                  <c:v>Socialdemokratiet</c:v>
                </c:pt>
                <c:pt idx="9">
                  <c:v>Radikale Venstre</c:v>
                </c:pt>
                <c:pt idx="10">
                  <c:v>DF</c:v>
                </c:pt>
                <c:pt idx="11">
                  <c:v>SF</c:v>
                </c:pt>
                <c:pt idx="12">
                  <c:v>Venstre</c:v>
                </c:pt>
                <c:pt idx="13">
                  <c:v>Andet parti</c:v>
                </c:pt>
                <c:pt idx="14">
                  <c:v>Konservative</c:v>
                </c:pt>
                <c:pt idx="15">
                  <c:v>Liberal Alliance</c:v>
                </c:pt>
              </c:strCache>
            </c:strRef>
          </c:cat>
          <c:val>
            <c:numRef>
              <c:f>Resultat_BL_Kom21_nedbrydninger!$K$4:$Z$4</c:f>
              <c:numCache>
                <c:formatCode>General</c:formatCode>
                <c:ptCount val="16"/>
                <c:pt idx="0">
                  <c:v>42.6</c:v>
                </c:pt>
                <c:pt idx="1">
                  <c:v>39.799999999999997</c:v>
                </c:pt>
                <c:pt idx="2">
                  <c:v>33.4</c:v>
                </c:pt>
                <c:pt idx="3">
                  <c:v>38.4</c:v>
                </c:pt>
                <c:pt idx="4">
                  <c:v>0</c:v>
                </c:pt>
                <c:pt idx="5">
                  <c:v>22.9</c:v>
                </c:pt>
                <c:pt idx="6">
                  <c:v>30.5</c:v>
                </c:pt>
                <c:pt idx="7">
                  <c:v>39</c:v>
                </c:pt>
                <c:pt idx="8">
                  <c:v>42.4</c:v>
                </c:pt>
                <c:pt idx="9">
                  <c:v>46.6</c:v>
                </c:pt>
                <c:pt idx="10">
                  <c:v>50.6</c:v>
                </c:pt>
                <c:pt idx="11">
                  <c:v>50.9</c:v>
                </c:pt>
                <c:pt idx="12">
                  <c:v>51.8</c:v>
                </c:pt>
                <c:pt idx="13">
                  <c:v>53.8</c:v>
                </c:pt>
                <c:pt idx="14">
                  <c:v>60.7</c:v>
                </c:pt>
                <c:pt idx="15">
                  <c:v>74.400000000000006</c:v>
                </c:pt>
              </c:numCache>
            </c:numRef>
          </c:val>
          <c:extLst>
            <c:ext xmlns:c16="http://schemas.microsoft.com/office/drawing/2014/chart" uri="{C3380CC4-5D6E-409C-BE32-E72D297353CC}">
              <c16:uniqueId val="{00000000-D32B-4D67-8159-BB98D4016CF0}"/>
            </c:ext>
          </c:extLst>
        </c:ser>
        <c:ser>
          <c:idx val="1"/>
          <c:order val="1"/>
          <c:tx>
            <c:strRef>
              <c:f>Resultat_BL_Kom21_nedbrydninger!$A$5</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Resultat_BL_Kom21_nedbrydninger!$K$3:$Z$3</c:f>
              <c:strCache>
                <c:ptCount val="16"/>
                <c:pt idx="0">
                  <c:v>Alle</c:v>
                </c:pt>
                <c:pt idx="1">
                  <c:v>Ønsker ikke at oplyse</c:v>
                </c:pt>
                <c:pt idx="2">
                  <c:v>Stemte ikke</c:v>
                </c:pt>
                <c:pt idx="3">
                  <c:v>Stemte blankt</c:v>
                </c:pt>
                <c:pt idx="4">
                  <c:v>Lokal liste</c:v>
                </c:pt>
                <c:pt idx="5">
                  <c:v>Alternativet</c:v>
                </c:pt>
                <c:pt idx="6">
                  <c:v>Enhedslisten</c:v>
                </c:pt>
                <c:pt idx="7">
                  <c:v>Nye Borgerlige</c:v>
                </c:pt>
                <c:pt idx="8">
                  <c:v>Socialdemokratiet</c:v>
                </c:pt>
                <c:pt idx="9">
                  <c:v>Radikale Venstre</c:v>
                </c:pt>
                <c:pt idx="10">
                  <c:v>DF</c:v>
                </c:pt>
                <c:pt idx="11">
                  <c:v>SF</c:v>
                </c:pt>
                <c:pt idx="12">
                  <c:v>Venstre</c:v>
                </c:pt>
                <c:pt idx="13">
                  <c:v>Andet parti</c:v>
                </c:pt>
                <c:pt idx="14">
                  <c:v>Konservative</c:v>
                </c:pt>
                <c:pt idx="15">
                  <c:v>Liberal Alliance</c:v>
                </c:pt>
              </c:strCache>
            </c:strRef>
          </c:cat>
          <c:val>
            <c:numRef>
              <c:f>Resultat_BL_Kom21_nedbrydninger!$K$5:$Z$5</c:f>
              <c:numCache>
                <c:formatCode>General</c:formatCode>
                <c:ptCount val="16"/>
                <c:pt idx="0">
                  <c:v>57.4</c:v>
                </c:pt>
                <c:pt idx="1">
                  <c:v>60.2</c:v>
                </c:pt>
                <c:pt idx="2">
                  <c:v>66.599999999999994</c:v>
                </c:pt>
                <c:pt idx="3">
                  <c:v>61.6</c:v>
                </c:pt>
                <c:pt idx="4">
                  <c:v>100</c:v>
                </c:pt>
                <c:pt idx="5">
                  <c:v>77.099999999999994</c:v>
                </c:pt>
                <c:pt idx="6">
                  <c:v>69.5</c:v>
                </c:pt>
                <c:pt idx="7">
                  <c:v>61</c:v>
                </c:pt>
                <c:pt idx="8">
                  <c:v>57.6</c:v>
                </c:pt>
                <c:pt idx="9">
                  <c:v>53.4</c:v>
                </c:pt>
                <c:pt idx="10">
                  <c:v>49.4</c:v>
                </c:pt>
                <c:pt idx="11">
                  <c:v>49.1</c:v>
                </c:pt>
                <c:pt idx="12">
                  <c:v>48.2</c:v>
                </c:pt>
                <c:pt idx="13">
                  <c:v>46.2</c:v>
                </c:pt>
                <c:pt idx="14">
                  <c:v>39.299999999999997</c:v>
                </c:pt>
                <c:pt idx="15">
                  <c:v>25.6</c:v>
                </c:pt>
              </c:numCache>
            </c:numRef>
          </c:val>
          <c:extLst>
            <c:ext xmlns:c16="http://schemas.microsoft.com/office/drawing/2014/chart" uri="{C3380CC4-5D6E-409C-BE32-E72D297353CC}">
              <c16:uniqueId val="{00000001-D32B-4D67-8159-BB98D4016CF0}"/>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Resultat_BL_Kom21!$A$28:$A$30</c:f>
              <c:strCache>
                <c:ptCount val="3"/>
                <c:pt idx="0">
                  <c:v>Ja, hjemmeboen børn</c:v>
                </c:pt>
                <c:pt idx="1">
                  <c:v>Ja, børn der er flyttet hjemmefra</c:v>
                </c:pt>
                <c:pt idx="2">
                  <c:v>Nej, jeg har ikke børn</c:v>
                </c:pt>
              </c:strCache>
            </c:strRef>
          </c:cat>
          <c:val>
            <c:numRef>
              <c:f>Resultat_BL_Kom21!$B$28:$B$30</c:f>
              <c:numCache>
                <c:formatCode>General</c:formatCode>
                <c:ptCount val="3"/>
                <c:pt idx="0">
                  <c:v>25.6</c:v>
                </c:pt>
                <c:pt idx="1">
                  <c:v>17.5</c:v>
                </c:pt>
                <c:pt idx="2">
                  <c:v>56.9</c:v>
                </c:pt>
              </c:numCache>
            </c:numRef>
          </c:val>
          <c:extLst>
            <c:ext xmlns:c16="http://schemas.microsoft.com/office/drawing/2014/chart" uri="{C3380CC4-5D6E-409C-BE32-E72D297353CC}">
              <c16:uniqueId val="{00000000-D799-4EE0-AC8F-52BFD104089C}"/>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Resultat_BL_Kom21_nedbrydninger!$A$50</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Resultat_BL_Kom21_nedbrydninger!$K$49:$Z$49</c:f>
              <c:strCache>
                <c:ptCount val="16"/>
                <c:pt idx="0">
                  <c:v>Alle</c:v>
                </c:pt>
                <c:pt idx="1">
                  <c:v>Ønsker ikke at oplyse</c:v>
                </c:pt>
                <c:pt idx="2">
                  <c:v>Stemte ikke</c:v>
                </c:pt>
                <c:pt idx="3">
                  <c:v>Stemte blankt</c:v>
                </c:pt>
                <c:pt idx="4">
                  <c:v>Liberal Alliance</c:v>
                </c:pt>
                <c:pt idx="5">
                  <c:v>Konservative</c:v>
                </c:pt>
                <c:pt idx="6">
                  <c:v>Andet parti</c:v>
                </c:pt>
                <c:pt idx="7">
                  <c:v>Socialdemokratiet</c:v>
                </c:pt>
                <c:pt idx="8">
                  <c:v>Venstre</c:v>
                </c:pt>
                <c:pt idx="9">
                  <c:v>SF</c:v>
                </c:pt>
                <c:pt idx="10">
                  <c:v>Enhedslisten</c:v>
                </c:pt>
                <c:pt idx="11">
                  <c:v>Nye Borgerlige</c:v>
                </c:pt>
                <c:pt idx="12">
                  <c:v>Radikale Venstre</c:v>
                </c:pt>
                <c:pt idx="13">
                  <c:v>Alternativet</c:v>
                </c:pt>
                <c:pt idx="14">
                  <c:v>DF</c:v>
                </c:pt>
                <c:pt idx="15">
                  <c:v>Lokal liste</c:v>
                </c:pt>
              </c:strCache>
            </c:strRef>
          </c:cat>
          <c:val>
            <c:numRef>
              <c:f>Resultat_BL_Kom21_nedbrydninger!$K$50:$Z$50</c:f>
              <c:numCache>
                <c:formatCode>General</c:formatCode>
                <c:ptCount val="16"/>
                <c:pt idx="0">
                  <c:v>68.900000000000006</c:v>
                </c:pt>
                <c:pt idx="1">
                  <c:v>50.6</c:v>
                </c:pt>
                <c:pt idx="2">
                  <c:v>68.2</c:v>
                </c:pt>
                <c:pt idx="3">
                  <c:v>86.3</c:v>
                </c:pt>
                <c:pt idx="4">
                  <c:v>38.1</c:v>
                </c:pt>
                <c:pt idx="5">
                  <c:v>43.7</c:v>
                </c:pt>
                <c:pt idx="6">
                  <c:v>62.5</c:v>
                </c:pt>
                <c:pt idx="7">
                  <c:v>67.8</c:v>
                </c:pt>
                <c:pt idx="8">
                  <c:v>69.599999999999994</c:v>
                </c:pt>
                <c:pt idx="9">
                  <c:v>71.3</c:v>
                </c:pt>
                <c:pt idx="10">
                  <c:v>73.7</c:v>
                </c:pt>
                <c:pt idx="11">
                  <c:v>74.400000000000006</c:v>
                </c:pt>
                <c:pt idx="12">
                  <c:v>80.5</c:v>
                </c:pt>
                <c:pt idx="13">
                  <c:v>80.900000000000006</c:v>
                </c:pt>
                <c:pt idx="14">
                  <c:v>84.4</c:v>
                </c:pt>
                <c:pt idx="15">
                  <c:v>100</c:v>
                </c:pt>
              </c:numCache>
            </c:numRef>
          </c:val>
          <c:extLst>
            <c:ext xmlns:c16="http://schemas.microsoft.com/office/drawing/2014/chart" uri="{C3380CC4-5D6E-409C-BE32-E72D297353CC}">
              <c16:uniqueId val="{00000000-54FE-4D86-9D6B-48FF53235E36}"/>
            </c:ext>
          </c:extLst>
        </c:ser>
        <c:ser>
          <c:idx val="1"/>
          <c:order val="1"/>
          <c:tx>
            <c:strRef>
              <c:f>Resultat_BL_Kom21_nedbrydninger!$A$51</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Resultat_BL_Kom21_nedbrydninger!$K$49:$Z$49</c:f>
              <c:strCache>
                <c:ptCount val="16"/>
                <c:pt idx="0">
                  <c:v>Alle</c:v>
                </c:pt>
                <c:pt idx="1">
                  <c:v>Ønsker ikke at oplyse</c:v>
                </c:pt>
                <c:pt idx="2">
                  <c:v>Stemte ikke</c:v>
                </c:pt>
                <c:pt idx="3">
                  <c:v>Stemte blankt</c:v>
                </c:pt>
                <c:pt idx="4">
                  <c:v>Liberal Alliance</c:v>
                </c:pt>
                <c:pt idx="5">
                  <c:v>Konservative</c:v>
                </c:pt>
                <c:pt idx="6">
                  <c:v>Andet parti</c:v>
                </c:pt>
                <c:pt idx="7">
                  <c:v>Socialdemokratiet</c:v>
                </c:pt>
                <c:pt idx="8">
                  <c:v>Venstre</c:v>
                </c:pt>
                <c:pt idx="9">
                  <c:v>SF</c:v>
                </c:pt>
                <c:pt idx="10">
                  <c:v>Enhedslisten</c:v>
                </c:pt>
                <c:pt idx="11">
                  <c:v>Nye Borgerlige</c:v>
                </c:pt>
                <c:pt idx="12">
                  <c:v>Radikale Venstre</c:v>
                </c:pt>
                <c:pt idx="13">
                  <c:v>Alternativet</c:v>
                </c:pt>
                <c:pt idx="14">
                  <c:v>DF</c:v>
                </c:pt>
                <c:pt idx="15">
                  <c:v>Lokal liste</c:v>
                </c:pt>
              </c:strCache>
            </c:strRef>
          </c:cat>
          <c:val>
            <c:numRef>
              <c:f>Resultat_BL_Kom21_nedbrydninger!$K$51:$Z$51</c:f>
              <c:numCache>
                <c:formatCode>General</c:formatCode>
                <c:ptCount val="16"/>
                <c:pt idx="0">
                  <c:v>31.1</c:v>
                </c:pt>
                <c:pt idx="1">
                  <c:v>49.4</c:v>
                </c:pt>
                <c:pt idx="2">
                  <c:v>31.8</c:v>
                </c:pt>
                <c:pt idx="3">
                  <c:v>13.7</c:v>
                </c:pt>
                <c:pt idx="4">
                  <c:v>61.9</c:v>
                </c:pt>
                <c:pt idx="5">
                  <c:v>56.3</c:v>
                </c:pt>
                <c:pt idx="6">
                  <c:v>37.5</c:v>
                </c:pt>
                <c:pt idx="7">
                  <c:v>32.200000000000003</c:v>
                </c:pt>
                <c:pt idx="8">
                  <c:v>30.4</c:v>
                </c:pt>
                <c:pt idx="9">
                  <c:v>28.7</c:v>
                </c:pt>
                <c:pt idx="10">
                  <c:v>26.3</c:v>
                </c:pt>
                <c:pt idx="11">
                  <c:v>25.6</c:v>
                </c:pt>
                <c:pt idx="12">
                  <c:v>19.5</c:v>
                </c:pt>
                <c:pt idx="13">
                  <c:v>19.100000000000001</c:v>
                </c:pt>
                <c:pt idx="14">
                  <c:v>15.6</c:v>
                </c:pt>
                <c:pt idx="15">
                  <c:v>0</c:v>
                </c:pt>
              </c:numCache>
            </c:numRef>
          </c:val>
          <c:extLst>
            <c:ext xmlns:c16="http://schemas.microsoft.com/office/drawing/2014/chart" uri="{C3380CC4-5D6E-409C-BE32-E72D297353CC}">
              <c16:uniqueId val="{00000001-54FE-4D86-9D6B-48FF53235E36}"/>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Resultat_BL_Kom21_nedbrydninger!$A$96</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Resultat_BL_Kom21_nedbrydninger!$K$95:$Z$95</c:f>
              <c:strCache>
                <c:ptCount val="16"/>
                <c:pt idx="0">
                  <c:v>Alle</c:v>
                </c:pt>
                <c:pt idx="1">
                  <c:v>Ønsker ikke at oplyse</c:v>
                </c:pt>
                <c:pt idx="2">
                  <c:v>Stemte ikke</c:v>
                </c:pt>
                <c:pt idx="3">
                  <c:v>Stemte blankt</c:v>
                </c:pt>
                <c:pt idx="4">
                  <c:v>Andet parti</c:v>
                </c:pt>
                <c:pt idx="5">
                  <c:v>Konservative</c:v>
                </c:pt>
                <c:pt idx="6">
                  <c:v>Liberal Alliance</c:v>
                </c:pt>
                <c:pt idx="7">
                  <c:v>Venstre</c:v>
                </c:pt>
                <c:pt idx="8">
                  <c:v>DF</c:v>
                </c:pt>
                <c:pt idx="9">
                  <c:v>Nye Borgerlige</c:v>
                </c:pt>
                <c:pt idx="10">
                  <c:v>Socialdemokratiet</c:v>
                </c:pt>
                <c:pt idx="11">
                  <c:v>SF</c:v>
                </c:pt>
                <c:pt idx="12">
                  <c:v>Enhedslisten</c:v>
                </c:pt>
                <c:pt idx="13">
                  <c:v>Radikale Venstre</c:v>
                </c:pt>
                <c:pt idx="14">
                  <c:v>Alternativet</c:v>
                </c:pt>
                <c:pt idx="15">
                  <c:v>Lokal liste</c:v>
                </c:pt>
              </c:strCache>
            </c:strRef>
          </c:cat>
          <c:val>
            <c:numRef>
              <c:f>Resultat_BL_Kom21_nedbrydninger!$K$96:$Z$96</c:f>
              <c:numCache>
                <c:formatCode>General</c:formatCode>
                <c:ptCount val="16"/>
                <c:pt idx="0">
                  <c:v>68.599999999999994</c:v>
                </c:pt>
                <c:pt idx="1">
                  <c:v>66.3</c:v>
                </c:pt>
                <c:pt idx="2">
                  <c:v>71.5</c:v>
                </c:pt>
                <c:pt idx="3">
                  <c:v>71</c:v>
                </c:pt>
                <c:pt idx="4">
                  <c:v>37</c:v>
                </c:pt>
                <c:pt idx="5">
                  <c:v>44.3</c:v>
                </c:pt>
                <c:pt idx="6">
                  <c:v>59.1</c:v>
                </c:pt>
                <c:pt idx="7">
                  <c:v>65.099999999999994</c:v>
                </c:pt>
                <c:pt idx="8">
                  <c:v>66</c:v>
                </c:pt>
                <c:pt idx="9">
                  <c:v>66.599999999999994</c:v>
                </c:pt>
                <c:pt idx="10">
                  <c:v>69.400000000000006</c:v>
                </c:pt>
                <c:pt idx="11">
                  <c:v>72.099999999999994</c:v>
                </c:pt>
                <c:pt idx="12">
                  <c:v>73.5</c:v>
                </c:pt>
                <c:pt idx="13">
                  <c:v>74.599999999999994</c:v>
                </c:pt>
                <c:pt idx="14">
                  <c:v>85.3</c:v>
                </c:pt>
                <c:pt idx="15">
                  <c:v>100</c:v>
                </c:pt>
              </c:numCache>
            </c:numRef>
          </c:val>
          <c:extLst>
            <c:ext xmlns:c16="http://schemas.microsoft.com/office/drawing/2014/chart" uri="{C3380CC4-5D6E-409C-BE32-E72D297353CC}">
              <c16:uniqueId val="{00000000-D0C7-4B91-B708-3AB51CFF7AD0}"/>
            </c:ext>
          </c:extLst>
        </c:ser>
        <c:ser>
          <c:idx val="1"/>
          <c:order val="1"/>
          <c:tx>
            <c:strRef>
              <c:f>Resultat_BL_Kom21_nedbrydninger!$A$97</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Resultat_BL_Kom21_nedbrydninger!$K$95:$Z$95</c:f>
              <c:strCache>
                <c:ptCount val="16"/>
                <c:pt idx="0">
                  <c:v>Alle</c:v>
                </c:pt>
                <c:pt idx="1">
                  <c:v>Ønsker ikke at oplyse</c:v>
                </c:pt>
                <c:pt idx="2">
                  <c:v>Stemte ikke</c:v>
                </c:pt>
                <c:pt idx="3">
                  <c:v>Stemte blankt</c:v>
                </c:pt>
                <c:pt idx="4">
                  <c:v>Andet parti</c:v>
                </c:pt>
                <c:pt idx="5">
                  <c:v>Konservative</c:v>
                </c:pt>
                <c:pt idx="6">
                  <c:v>Liberal Alliance</c:v>
                </c:pt>
                <c:pt idx="7">
                  <c:v>Venstre</c:v>
                </c:pt>
                <c:pt idx="8">
                  <c:v>DF</c:v>
                </c:pt>
                <c:pt idx="9">
                  <c:v>Nye Borgerlige</c:v>
                </c:pt>
                <c:pt idx="10">
                  <c:v>Socialdemokratiet</c:v>
                </c:pt>
                <c:pt idx="11">
                  <c:v>SF</c:v>
                </c:pt>
                <c:pt idx="12">
                  <c:v>Enhedslisten</c:v>
                </c:pt>
                <c:pt idx="13">
                  <c:v>Radikale Venstre</c:v>
                </c:pt>
                <c:pt idx="14">
                  <c:v>Alternativet</c:v>
                </c:pt>
                <c:pt idx="15">
                  <c:v>Lokal liste</c:v>
                </c:pt>
              </c:strCache>
            </c:strRef>
          </c:cat>
          <c:val>
            <c:numRef>
              <c:f>Resultat_BL_Kom21_nedbrydninger!$K$97:$Z$97</c:f>
              <c:numCache>
                <c:formatCode>General</c:formatCode>
                <c:ptCount val="16"/>
                <c:pt idx="0">
                  <c:v>31.4</c:v>
                </c:pt>
                <c:pt idx="1">
                  <c:v>33.700000000000003</c:v>
                </c:pt>
                <c:pt idx="2">
                  <c:v>28.5</c:v>
                </c:pt>
                <c:pt idx="3">
                  <c:v>29</c:v>
                </c:pt>
                <c:pt idx="4">
                  <c:v>63</c:v>
                </c:pt>
                <c:pt idx="5">
                  <c:v>55.7</c:v>
                </c:pt>
                <c:pt idx="6">
                  <c:v>40.9</c:v>
                </c:pt>
                <c:pt idx="7">
                  <c:v>34.9</c:v>
                </c:pt>
                <c:pt idx="8">
                  <c:v>34</c:v>
                </c:pt>
                <c:pt idx="9">
                  <c:v>33.4</c:v>
                </c:pt>
                <c:pt idx="10">
                  <c:v>30.6</c:v>
                </c:pt>
                <c:pt idx="11">
                  <c:v>27.9</c:v>
                </c:pt>
                <c:pt idx="12">
                  <c:v>26.5</c:v>
                </c:pt>
                <c:pt idx="13">
                  <c:v>25.4</c:v>
                </c:pt>
                <c:pt idx="14">
                  <c:v>14.7</c:v>
                </c:pt>
                <c:pt idx="15">
                  <c:v>0</c:v>
                </c:pt>
              </c:numCache>
            </c:numRef>
          </c:val>
          <c:extLst>
            <c:ext xmlns:c16="http://schemas.microsoft.com/office/drawing/2014/chart" uri="{C3380CC4-5D6E-409C-BE32-E72D297353CC}">
              <c16:uniqueId val="{00000001-D0C7-4B91-B708-3AB51CFF7AD0}"/>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Resultat_BL_Kom21_nedbrydninger!$A$139</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Resultat_BL_Kom21_nedbrydninger!$K$138:$Z$138</c:f>
              <c:strCache>
                <c:ptCount val="16"/>
                <c:pt idx="0">
                  <c:v>Alle</c:v>
                </c:pt>
                <c:pt idx="1">
                  <c:v>Ønsker ikke at oplyse</c:v>
                </c:pt>
                <c:pt idx="2">
                  <c:v>Stemte ikke</c:v>
                </c:pt>
                <c:pt idx="3">
                  <c:v>Stemte blankt</c:v>
                </c:pt>
                <c:pt idx="4">
                  <c:v>Nye Borgerlige</c:v>
                </c:pt>
                <c:pt idx="5">
                  <c:v>Konservative</c:v>
                </c:pt>
                <c:pt idx="6">
                  <c:v>Radikale Venstre</c:v>
                </c:pt>
                <c:pt idx="7">
                  <c:v>Venstre</c:v>
                </c:pt>
                <c:pt idx="8">
                  <c:v>SF</c:v>
                </c:pt>
                <c:pt idx="9">
                  <c:v>Socialdemokratiet</c:v>
                </c:pt>
                <c:pt idx="10">
                  <c:v>Enhedslisten</c:v>
                </c:pt>
                <c:pt idx="11">
                  <c:v>DF</c:v>
                </c:pt>
                <c:pt idx="12">
                  <c:v>Alternativet</c:v>
                </c:pt>
                <c:pt idx="13">
                  <c:v>Liberal Alliance</c:v>
                </c:pt>
                <c:pt idx="14">
                  <c:v>Andet parti</c:v>
                </c:pt>
                <c:pt idx="15">
                  <c:v>Lokal liste</c:v>
                </c:pt>
              </c:strCache>
            </c:strRef>
          </c:cat>
          <c:val>
            <c:numRef>
              <c:f>Resultat_BL_Kom21_nedbrydninger!$K$139:$Z$139</c:f>
              <c:numCache>
                <c:formatCode>General</c:formatCode>
                <c:ptCount val="16"/>
                <c:pt idx="0">
                  <c:v>34.5</c:v>
                </c:pt>
                <c:pt idx="1">
                  <c:v>21.7</c:v>
                </c:pt>
                <c:pt idx="2">
                  <c:v>39.4</c:v>
                </c:pt>
                <c:pt idx="3">
                  <c:v>52.9</c:v>
                </c:pt>
                <c:pt idx="4">
                  <c:v>0</c:v>
                </c:pt>
                <c:pt idx="5">
                  <c:v>11.6</c:v>
                </c:pt>
                <c:pt idx="6">
                  <c:v>23.6</c:v>
                </c:pt>
                <c:pt idx="7">
                  <c:v>30.2</c:v>
                </c:pt>
                <c:pt idx="8">
                  <c:v>33.1</c:v>
                </c:pt>
                <c:pt idx="9">
                  <c:v>34.700000000000003</c:v>
                </c:pt>
                <c:pt idx="10">
                  <c:v>39.799999999999997</c:v>
                </c:pt>
                <c:pt idx="11">
                  <c:v>41.1</c:v>
                </c:pt>
                <c:pt idx="12">
                  <c:v>49.9</c:v>
                </c:pt>
                <c:pt idx="13">
                  <c:v>51.2</c:v>
                </c:pt>
                <c:pt idx="14">
                  <c:v>68.3</c:v>
                </c:pt>
                <c:pt idx="15">
                  <c:v>100</c:v>
                </c:pt>
              </c:numCache>
            </c:numRef>
          </c:val>
          <c:extLst>
            <c:ext xmlns:c16="http://schemas.microsoft.com/office/drawing/2014/chart" uri="{C3380CC4-5D6E-409C-BE32-E72D297353CC}">
              <c16:uniqueId val="{00000000-5624-43BE-85AE-376CEE9A338A}"/>
            </c:ext>
          </c:extLst>
        </c:ser>
        <c:ser>
          <c:idx val="1"/>
          <c:order val="1"/>
          <c:tx>
            <c:strRef>
              <c:f>Resultat_BL_Kom21_nedbrydninger!$A$140</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Resultat_BL_Kom21_nedbrydninger!$K$138:$Z$138</c:f>
              <c:strCache>
                <c:ptCount val="16"/>
                <c:pt idx="0">
                  <c:v>Alle</c:v>
                </c:pt>
                <c:pt idx="1">
                  <c:v>Ønsker ikke at oplyse</c:v>
                </c:pt>
                <c:pt idx="2">
                  <c:v>Stemte ikke</c:v>
                </c:pt>
                <c:pt idx="3">
                  <c:v>Stemte blankt</c:v>
                </c:pt>
                <c:pt idx="4">
                  <c:v>Nye Borgerlige</c:v>
                </c:pt>
                <c:pt idx="5">
                  <c:v>Konservative</c:v>
                </c:pt>
                <c:pt idx="6">
                  <c:v>Radikale Venstre</c:v>
                </c:pt>
                <c:pt idx="7">
                  <c:v>Venstre</c:v>
                </c:pt>
                <c:pt idx="8">
                  <c:v>SF</c:v>
                </c:pt>
                <c:pt idx="9">
                  <c:v>Socialdemokratiet</c:v>
                </c:pt>
                <c:pt idx="10">
                  <c:v>Enhedslisten</c:v>
                </c:pt>
                <c:pt idx="11">
                  <c:v>DF</c:v>
                </c:pt>
                <c:pt idx="12">
                  <c:v>Alternativet</c:v>
                </c:pt>
                <c:pt idx="13">
                  <c:v>Liberal Alliance</c:v>
                </c:pt>
                <c:pt idx="14">
                  <c:v>Andet parti</c:v>
                </c:pt>
                <c:pt idx="15">
                  <c:v>Lokal liste</c:v>
                </c:pt>
              </c:strCache>
            </c:strRef>
          </c:cat>
          <c:val>
            <c:numRef>
              <c:f>Resultat_BL_Kom21_nedbrydninger!$K$140:$Z$140</c:f>
              <c:numCache>
                <c:formatCode>General</c:formatCode>
                <c:ptCount val="16"/>
                <c:pt idx="0">
                  <c:v>65.5</c:v>
                </c:pt>
                <c:pt idx="1">
                  <c:v>78.3</c:v>
                </c:pt>
                <c:pt idx="2">
                  <c:v>60.6</c:v>
                </c:pt>
                <c:pt idx="3">
                  <c:v>47.1</c:v>
                </c:pt>
                <c:pt idx="4">
                  <c:v>100</c:v>
                </c:pt>
                <c:pt idx="5">
                  <c:v>88.4</c:v>
                </c:pt>
                <c:pt idx="6">
                  <c:v>76.400000000000006</c:v>
                </c:pt>
                <c:pt idx="7">
                  <c:v>69.8</c:v>
                </c:pt>
                <c:pt idx="8">
                  <c:v>66.900000000000006</c:v>
                </c:pt>
                <c:pt idx="9">
                  <c:v>65.3</c:v>
                </c:pt>
                <c:pt idx="10">
                  <c:v>60.2</c:v>
                </c:pt>
                <c:pt idx="11">
                  <c:v>58.9</c:v>
                </c:pt>
                <c:pt idx="12">
                  <c:v>50.1</c:v>
                </c:pt>
                <c:pt idx="13">
                  <c:v>48.8</c:v>
                </c:pt>
                <c:pt idx="14">
                  <c:v>31.7</c:v>
                </c:pt>
                <c:pt idx="15">
                  <c:v>0</c:v>
                </c:pt>
              </c:numCache>
            </c:numRef>
          </c:val>
          <c:extLst>
            <c:ext xmlns:c16="http://schemas.microsoft.com/office/drawing/2014/chart" uri="{C3380CC4-5D6E-409C-BE32-E72D297353CC}">
              <c16:uniqueId val="{00000001-5624-43BE-85AE-376CEE9A338A}"/>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Resultat_BL_Kom21_nedbrydninger!$A$186</c:f>
              <c:strCache>
                <c:ptCount val="1"/>
                <c:pt idx="0">
                  <c:v>De er for korte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Resultat_BL_Kom21_nedbrydninger!$K$185:$Z$185</c:f>
              <c:strCache>
                <c:ptCount val="16"/>
                <c:pt idx="0">
                  <c:v>Alle</c:v>
                </c:pt>
                <c:pt idx="1">
                  <c:v>Ønsker ikke at oplyse</c:v>
                </c:pt>
                <c:pt idx="2">
                  <c:v>Stemte ikke</c:v>
                </c:pt>
                <c:pt idx="3">
                  <c:v>Stemte blankt</c:v>
                </c:pt>
                <c:pt idx="4">
                  <c:v>Lokal liste</c:v>
                </c:pt>
                <c:pt idx="5">
                  <c:v>Alternativet</c:v>
                </c:pt>
                <c:pt idx="6">
                  <c:v>Radikale Venstre</c:v>
                </c:pt>
                <c:pt idx="7">
                  <c:v>Socialdemokratiet</c:v>
                </c:pt>
                <c:pt idx="8">
                  <c:v>Enhedslisten</c:v>
                </c:pt>
                <c:pt idx="9">
                  <c:v>Andet parti</c:v>
                </c:pt>
                <c:pt idx="10">
                  <c:v>SF</c:v>
                </c:pt>
                <c:pt idx="11">
                  <c:v>Venstre</c:v>
                </c:pt>
                <c:pt idx="12">
                  <c:v>DF</c:v>
                </c:pt>
                <c:pt idx="13">
                  <c:v>Konservative</c:v>
                </c:pt>
                <c:pt idx="14">
                  <c:v>Nye Borgerlige</c:v>
                </c:pt>
                <c:pt idx="15">
                  <c:v>Liberal Alliance</c:v>
                </c:pt>
              </c:strCache>
            </c:strRef>
          </c:cat>
          <c:val>
            <c:numRef>
              <c:f>Resultat_BL_Kom21_nedbrydninger!$K$186:$Z$186</c:f>
              <c:numCache>
                <c:formatCode>General</c:formatCode>
                <c:ptCount val="16"/>
                <c:pt idx="0">
                  <c:v>1.4</c:v>
                </c:pt>
                <c:pt idx="1">
                  <c:v>3.4</c:v>
                </c:pt>
                <c:pt idx="2">
                  <c:v>0</c:v>
                </c:pt>
                <c:pt idx="3">
                  <c:v>0</c:v>
                </c:pt>
                <c:pt idx="4">
                  <c:v>0</c:v>
                </c:pt>
                <c:pt idx="5">
                  <c:v>0</c:v>
                </c:pt>
                <c:pt idx="6">
                  <c:v>0</c:v>
                </c:pt>
                <c:pt idx="7">
                  <c:v>0</c:v>
                </c:pt>
                <c:pt idx="8">
                  <c:v>1</c:v>
                </c:pt>
                <c:pt idx="9">
                  <c:v>0</c:v>
                </c:pt>
                <c:pt idx="10">
                  <c:v>0</c:v>
                </c:pt>
                <c:pt idx="11">
                  <c:v>4.9000000000000004</c:v>
                </c:pt>
                <c:pt idx="12">
                  <c:v>7.8</c:v>
                </c:pt>
                <c:pt idx="13">
                  <c:v>0.6</c:v>
                </c:pt>
                <c:pt idx="14">
                  <c:v>0</c:v>
                </c:pt>
                <c:pt idx="15">
                  <c:v>0</c:v>
                </c:pt>
              </c:numCache>
            </c:numRef>
          </c:val>
          <c:extLst>
            <c:ext xmlns:c16="http://schemas.microsoft.com/office/drawing/2014/chart" uri="{C3380CC4-5D6E-409C-BE32-E72D297353CC}">
              <c16:uniqueId val="{00000000-ABAD-40B6-9733-87ED52FD9C0C}"/>
            </c:ext>
          </c:extLst>
        </c:ser>
        <c:ser>
          <c:idx val="1"/>
          <c:order val="1"/>
          <c:tx>
            <c:strRef>
              <c:f>Resultat_BL_Kom21_nedbrydninger!$A$187</c:f>
              <c:strCache>
                <c:ptCount val="1"/>
                <c:pt idx="0">
                  <c:v>De er rimelige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Resultat_BL_Kom21_nedbrydninger!$K$185:$Z$185</c:f>
              <c:strCache>
                <c:ptCount val="16"/>
                <c:pt idx="0">
                  <c:v>Alle</c:v>
                </c:pt>
                <c:pt idx="1">
                  <c:v>Ønsker ikke at oplyse</c:v>
                </c:pt>
                <c:pt idx="2">
                  <c:v>Stemte ikke</c:v>
                </c:pt>
                <c:pt idx="3">
                  <c:v>Stemte blankt</c:v>
                </c:pt>
                <c:pt idx="4">
                  <c:v>Lokal liste</c:v>
                </c:pt>
                <c:pt idx="5">
                  <c:v>Alternativet</c:v>
                </c:pt>
                <c:pt idx="6">
                  <c:v>Radikale Venstre</c:v>
                </c:pt>
                <c:pt idx="7">
                  <c:v>Socialdemokratiet</c:v>
                </c:pt>
                <c:pt idx="8">
                  <c:v>Enhedslisten</c:v>
                </c:pt>
                <c:pt idx="9">
                  <c:v>Andet parti</c:v>
                </c:pt>
                <c:pt idx="10">
                  <c:v>SF</c:v>
                </c:pt>
                <c:pt idx="11">
                  <c:v>Venstre</c:v>
                </c:pt>
                <c:pt idx="12">
                  <c:v>DF</c:v>
                </c:pt>
                <c:pt idx="13">
                  <c:v>Konservative</c:v>
                </c:pt>
                <c:pt idx="14">
                  <c:v>Nye Borgerlige</c:v>
                </c:pt>
                <c:pt idx="15">
                  <c:v>Liberal Alliance</c:v>
                </c:pt>
              </c:strCache>
            </c:strRef>
          </c:cat>
          <c:val>
            <c:numRef>
              <c:f>Resultat_BL_Kom21_nedbrydninger!$K$187:$Z$187</c:f>
              <c:numCache>
                <c:formatCode>General</c:formatCode>
                <c:ptCount val="16"/>
                <c:pt idx="0">
                  <c:v>16.3</c:v>
                </c:pt>
                <c:pt idx="1">
                  <c:v>14.9</c:v>
                </c:pt>
                <c:pt idx="2">
                  <c:v>14.3</c:v>
                </c:pt>
                <c:pt idx="3">
                  <c:v>11.8</c:v>
                </c:pt>
                <c:pt idx="4">
                  <c:v>0</c:v>
                </c:pt>
                <c:pt idx="5">
                  <c:v>4.3</c:v>
                </c:pt>
                <c:pt idx="6">
                  <c:v>7.6</c:v>
                </c:pt>
                <c:pt idx="7">
                  <c:v>12.2</c:v>
                </c:pt>
                <c:pt idx="8">
                  <c:v>12.6</c:v>
                </c:pt>
                <c:pt idx="9">
                  <c:v>13.1</c:v>
                </c:pt>
                <c:pt idx="10">
                  <c:v>20.2</c:v>
                </c:pt>
                <c:pt idx="11">
                  <c:v>21.7</c:v>
                </c:pt>
                <c:pt idx="12">
                  <c:v>21.9</c:v>
                </c:pt>
                <c:pt idx="13">
                  <c:v>33.200000000000003</c:v>
                </c:pt>
                <c:pt idx="14">
                  <c:v>39</c:v>
                </c:pt>
                <c:pt idx="15">
                  <c:v>46.2</c:v>
                </c:pt>
              </c:numCache>
            </c:numRef>
          </c:val>
          <c:extLst>
            <c:ext xmlns:c16="http://schemas.microsoft.com/office/drawing/2014/chart" uri="{C3380CC4-5D6E-409C-BE32-E72D297353CC}">
              <c16:uniqueId val="{00000001-ABAD-40B6-9733-87ED52FD9C0C}"/>
            </c:ext>
          </c:extLst>
        </c:ser>
        <c:ser>
          <c:idx val="2"/>
          <c:order val="2"/>
          <c:tx>
            <c:strRef>
              <c:f>Resultat_BL_Kom21_nedbrydninger!$A$188</c:f>
              <c:strCache>
                <c:ptCount val="1"/>
                <c:pt idx="0">
                  <c:v>De er for lange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Resultat_BL_Kom21_nedbrydninger!$K$185:$Z$185</c:f>
              <c:strCache>
                <c:ptCount val="16"/>
                <c:pt idx="0">
                  <c:v>Alle</c:v>
                </c:pt>
                <c:pt idx="1">
                  <c:v>Ønsker ikke at oplyse</c:v>
                </c:pt>
                <c:pt idx="2">
                  <c:v>Stemte ikke</c:v>
                </c:pt>
                <c:pt idx="3">
                  <c:v>Stemte blankt</c:v>
                </c:pt>
                <c:pt idx="4">
                  <c:v>Lokal liste</c:v>
                </c:pt>
                <c:pt idx="5">
                  <c:v>Alternativet</c:v>
                </c:pt>
                <c:pt idx="6">
                  <c:v>Radikale Venstre</c:v>
                </c:pt>
                <c:pt idx="7">
                  <c:v>Socialdemokratiet</c:v>
                </c:pt>
                <c:pt idx="8">
                  <c:v>Enhedslisten</c:v>
                </c:pt>
                <c:pt idx="9">
                  <c:v>Andet parti</c:v>
                </c:pt>
                <c:pt idx="10">
                  <c:v>SF</c:v>
                </c:pt>
                <c:pt idx="11">
                  <c:v>Venstre</c:v>
                </c:pt>
                <c:pt idx="12">
                  <c:v>DF</c:v>
                </c:pt>
                <c:pt idx="13">
                  <c:v>Konservative</c:v>
                </c:pt>
                <c:pt idx="14">
                  <c:v>Nye Borgerlige</c:v>
                </c:pt>
                <c:pt idx="15">
                  <c:v>Liberal Alliance</c:v>
                </c:pt>
              </c:strCache>
            </c:strRef>
          </c:cat>
          <c:val>
            <c:numRef>
              <c:f>Resultat_BL_Kom21_nedbrydninger!$K$188:$Z$188</c:f>
              <c:numCache>
                <c:formatCode>General</c:formatCode>
                <c:ptCount val="16"/>
                <c:pt idx="0">
                  <c:v>82.2</c:v>
                </c:pt>
                <c:pt idx="1">
                  <c:v>81.7</c:v>
                </c:pt>
                <c:pt idx="2">
                  <c:v>85.7</c:v>
                </c:pt>
                <c:pt idx="3">
                  <c:v>88.2</c:v>
                </c:pt>
                <c:pt idx="4">
                  <c:v>100</c:v>
                </c:pt>
                <c:pt idx="5">
                  <c:v>95.7</c:v>
                </c:pt>
                <c:pt idx="6">
                  <c:v>92.4</c:v>
                </c:pt>
                <c:pt idx="7">
                  <c:v>87.8</c:v>
                </c:pt>
                <c:pt idx="8">
                  <c:v>86.3</c:v>
                </c:pt>
                <c:pt idx="9">
                  <c:v>86.9</c:v>
                </c:pt>
                <c:pt idx="10">
                  <c:v>79.8</c:v>
                </c:pt>
                <c:pt idx="11">
                  <c:v>73.400000000000006</c:v>
                </c:pt>
                <c:pt idx="12">
                  <c:v>70.2</c:v>
                </c:pt>
                <c:pt idx="13">
                  <c:v>66.2</c:v>
                </c:pt>
                <c:pt idx="14">
                  <c:v>61</c:v>
                </c:pt>
                <c:pt idx="15">
                  <c:v>53.8</c:v>
                </c:pt>
              </c:numCache>
            </c:numRef>
          </c:val>
          <c:extLst>
            <c:ext xmlns:c16="http://schemas.microsoft.com/office/drawing/2014/chart" uri="{C3380CC4-5D6E-409C-BE32-E72D297353CC}">
              <c16:uniqueId val="{00000002-ABAD-40B6-9733-87ED52FD9C0C}"/>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Bedre infrastruktur (veje og offentlig</a:t>
            </a:r>
            <a:r>
              <a:rPr lang="da-DK" baseline="0"/>
              <a:t> transport)</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Resultat_BL_Kom21_nedbrydninger!$A$341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Resultat_BL_Kom21_nedbrydninger!$B$341:$L$341</c:f>
              <c:numCache>
                <c:formatCode>General</c:formatCode>
                <c:ptCount val="11"/>
                <c:pt idx="0">
                  <c:v>8.6</c:v>
                </c:pt>
                <c:pt idx="1">
                  <c:v>5.4</c:v>
                </c:pt>
                <c:pt idx="2">
                  <c:v>14.4</c:v>
                </c:pt>
                <c:pt idx="3">
                  <c:v>8.1</c:v>
                </c:pt>
                <c:pt idx="4">
                  <c:v>3.9</c:v>
                </c:pt>
                <c:pt idx="5">
                  <c:v>4.2</c:v>
                </c:pt>
                <c:pt idx="6">
                  <c:v>12.6</c:v>
                </c:pt>
                <c:pt idx="7">
                  <c:v>14</c:v>
                </c:pt>
                <c:pt idx="8">
                  <c:v>37.200000000000003</c:v>
                </c:pt>
                <c:pt idx="9">
                  <c:v>58.7</c:v>
                </c:pt>
                <c:pt idx="10">
                  <c:v>0</c:v>
                </c:pt>
              </c:numCache>
            </c:numRef>
          </c:val>
          <c:extLst>
            <c:ext xmlns:c16="http://schemas.microsoft.com/office/drawing/2014/chart" uri="{C3380CC4-5D6E-409C-BE32-E72D297353CC}">
              <c16:uniqueId val="{00000000-1673-4176-8565-8C57BD913EF6}"/>
            </c:ext>
          </c:extLst>
        </c:ser>
        <c:ser>
          <c:idx val="1"/>
          <c:order val="1"/>
          <c:tx>
            <c:strRef>
              <c:f>Resultat_BL_Kom21_nedbrydninger!$A$342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Resultat_BL_Kom21_nedbrydninger!$B$342:$L$342</c:f>
              <c:numCache>
                <c:formatCode>General</c:formatCode>
                <c:ptCount val="11"/>
                <c:pt idx="0">
                  <c:v>12.6</c:v>
                </c:pt>
                <c:pt idx="1">
                  <c:v>15.8</c:v>
                </c:pt>
                <c:pt idx="2">
                  <c:v>19.8</c:v>
                </c:pt>
                <c:pt idx="3">
                  <c:v>13.6</c:v>
                </c:pt>
                <c:pt idx="4">
                  <c:v>9.1</c:v>
                </c:pt>
                <c:pt idx="5">
                  <c:v>7</c:v>
                </c:pt>
                <c:pt idx="6">
                  <c:v>4.0999999999999996</c:v>
                </c:pt>
                <c:pt idx="7">
                  <c:v>27.9</c:v>
                </c:pt>
                <c:pt idx="8">
                  <c:v>0</c:v>
                </c:pt>
                <c:pt idx="9">
                  <c:v>33.200000000000003</c:v>
                </c:pt>
                <c:pt idx="10">
                  <c:v>5.2</c:v>
                </c:pt>
              </c:numCache>
            </c:numRef>
          </c:val>
          <c:extLst>
            <c:ext xmlns:c16="http://schemas.microsoft.com/office/drawing/2014/chart" uri="{C3380CC4-5D6E-409C-BE32-E72D297353CC}">
              <c16:uniqueId val="{00000001-1673-4176-8565-8C57BD913EF6}"/>
            </c:ext>
          </c:extLst>
        </c:ser>
        <c:ser>
          <c:idx val="2"/>
          <c:order val="2"/>
          <c:tx>
            <c:strRef>
              <c:f>Resultat_BL_Kom21_nedbrydninger!$A$343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Resultat_BL_Kom21_nedbrydninger!$B$343:$L$343</c:f>
              <c:numCache>
                <c:formatCode>General</c:formatCode>
                <c:ptCount val="11"/>
                <c:pt idx="0">
                  <c:v>10.9</c:v>
                </c:pt>
                <c:pt idx="1">
                  <c:v>10.4</c:v>
                </c:pt>
                <c:pt idx="2">
                  <c:v>14</c:v>
                </c:pt>
                <c:pt idx="3">
                  <c:v>27.4</c:v>
                </c:pt>
                <c:pt idx="4">
                  <c:v>9.4</c:v>
                </c:pt>
                <c:pt idx="5">
                  <c:v>3.4</c:v>
                </c:pt>
                <c:pt idx="6">
                  <c:v>16.100000000000001</c:v>
                </c:pt>
                <c:pt idx="7">
                  <c:v>6.6</c:v>
                </c:pt>
                <c:pt idx="8">
                  <c:v>10.5</c:v>
                </c:pt>
                <c:pt idx="9">
                  <c:v>0</c:v>
                </c:pt>
                <c:pt idx="10">
                  <c:v>20.2</c:v>
                </c:pt>
              </c:numCache>
            </c:numRef>
          </c:val>
          <c:extLst>
            <c:ext xmlns:c16="http://schemas.microsoft.com/office/drawing/2014/chart" uri="{C3380CC4-5D6E-409C-BE32-E72D297353CC}">
              <c16:uniqueId val="{00000002-1673-4176-8565-8C57BD913EF6}"/>
            </c:ext>
          </c:extLst>
        </c:ser>
        <c:ser>
          <c:idx val="3"/>
          <c:order val="3"/>
          <c:tx>
            <c:strRef>
              <c:f>Resultat_BL_Kom21_nedbrydninger!$A$344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Resultat_BL_Kom21_nedbrydninger!$B$344:$L$344</c:f>
              <c:numCache>
                <c:formatCode>General</c:formatCode>
                <c:ptCount val="11"/>
                <c:pt idx="0">
                  <c:v>13.5</c:v>
                </c:pt>
                <c:pt idx="1">
                  <c:v>10.5</c:v>
                </c:pt>
                <c:pt idx="2">
                  <c:v>15.3</c:v>
                </c:pt>
                <c:pt idx="3">
                  <c:v>10.199999999999999</c:v>
                </c:pt>
                <c:pt idx="4">
                  <c:v>14.4</c:v>
                </c:pt>
                <c:pt idx="5">
                  <c:v>14.6</c:v>
                </c:pt>
                <c:pt idx="6">
                  <c:v>17.7</c:v>
                </c:pt>
                <c:pt idx="7">
                  <c:v>19.2</c:v>
                </c:pt>
                <c:pt idx="8">
                  <c:v>0</c:v>
                </c:pt>
                <c:pt idx="9">
                  <c:v>8.1</c:v>
                </c:pt>
                <c:pt idx="10">
                  <c:v>9.5</c:v>
                </c:pt>
              </c:numCache>
            </c:numRef>
          </c:val>
          <c:extLst>
            <c:ext xmlns:c16="http://schemas.microsoft.com/office/drawing/2014/chart" uri="{C3380CC4-5D6E-409C-BE32-E72D297353CC}">
              <c16:uniqueId val="{00000003-1673-4176-8565-8C57BD913EF6}"/>
            </c:ext>
          </c:extLst>
        </c:ser>
        <c:ser>
          <c:idx val="4"/>
          <c:order val="4"/>
          <c:tx>
            <c:strRef>
              <c:f>Resultat_BL_Kom21_nedbrydninger!$A$345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Resultat_BL_Kom21_nedbrydninger!$B$345:$L$345</c:f>
              <c:numCache>
                <c:formatCode>General</c:formatCode>
                <c:ptCount val="11"/>
                <c:pt idx="0">
                  <c:v>13.7</c:v>
                </c:pt>
                <c:pt idx="1">
                  <c:v>15.5</c:v>
                </c:pt>
                <c:pt idx="2">
                  <c:v>9.5</c:v>
                </c:pt>
                <c:pt idx="3">
                  <c:v>12.7</c:v>
                </c:pt>
                <c:pt idx="4">
                  <c:v>12.6</c:v>
                </c:pt>
                <c:pt idx="5">
                  <c:v>19.100000000000001</c:v>
                </c:pt>
                <c:pt idx="6">
                  <c:v>19</c:v>
                </c:pt>
                <c:pt idx="7">
                  <c:v>8.5</c:v>
                </c:pt>
                <c:pt idx="8">
                  <c:v>1.1000000000000001</c:v>
                </c:pt>
                <c:pt idx="9">
                  <c:v>0</c:v>
                </c:pt>
                <c:pt idx="10">
                  <c:v>0.9</c:v>
                </c:pt>
              </c:numCache>
            </c:numRef>
          </c:val>
          <c:extLst>
            <c:ext xmlns:c16="http://schemas.microsoft.com/office/drawing/2014/chart" uri="{C3380CC4-5D6E-409C-BE32-E72D297353CC}">
              <c16:uniqueId val="{00000004-1673-4176-8565-8C57BD913EF6}"/>
            </c:ext>
          </c:extLst>
        </c:ser>
        <c:ser>
          <c:idx val="5"/>
          <c:order val="5"/>
          <c:tx>
            <c:strRef>
              <c:f>Resultat_BL_Kom21_nedbrydninger!$A$346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Resultat_BL_Kom21_nedbrydninger!$B$346:$L$346</c:f>
              <c:numCache>
                <c:formatCode>General</c:formatCode>
                <c:ptCount val="11"/>
                <c:pt idx="0">
                  <c:v>12.8</c:v>
                </c:pt>
                <c:pt idx="1">
                  <c:v>13.2</c:v>
                </c:pt>
                <c:pt idx="2">
                  <c:v>14.2</c:v>
                </c:pt>
                <c:pt idx="3">
                  <c:v>4.2</c:v>
                </c:pt>
                <c:pt idx="4">
                  <c:v>13.2</c:v>
                </c:pt>
                <c:pt idx="5">
                  <c:v>14.3</c:v>
                </c:pt>
                <c:pt idx="6">
                  <c:v>6.6</c:v>
                </c:pt>
                <c:pt idx="7">
                  <c:v>18.399999999999999</c:v>
                </c:pt>
                <c:pt idx="8">
                  <c:v>11.5</c:v>
                </c:pt>
                <c:pt idx="9">
                  <c:v>0</c:v>
                </c:pt>
                <c:pt idx="10">
                  <c:v>22</c:v>
                </c:pt>
              </c:numCache>
            </c:numRef>
          </c:val>
          <c:extLst>
            <c:ext xmlns:c16="http://schemas.microsoft.com/office/drawing/2014/chart" uri="{C3380CC4-5D6E-409C-BE32-E72D297353CC}">
              <c16:uniqueId val="{00000005-1673-4176-8565-8C57BD913EF6}"/>
            </c:ext>
          </c:extLst>
        </c:ser>
        <c:ser>
          <c:idx val="6"/>
          <c:order val="6"/>
          <c:tx>
            <c:strRef>
              <c:f>Resultat_BL_Kom21_nedbrydninger!$A$347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Resultat_BL_Kom21_nedbrydninger!$B$347:$L$347</c:f>
              <c:numCache>
                <c:formatCode>General</c:formatCode>
                <c:ptCount val="11"/>
                <c:pt idx="0">
                  <c:v>13.8</c:v>
                </c:pt>
                <c:pt idx="1">
                  <c:v>17.100000000000001</c:v>
                </c:pt>
                <c:pt idx="2">
                  <c:v>8.3000000000000007</c:v>
                </c:pt>
                <c:pt idx="3">
                  <c:v>13.6</c:v>
                </c:pt>
                <c:pt idx="4">
                  <c:v>21</c:v>
                </c:pt>
                <c:pt idx="5">
                  <c:v>22</c:v>
                </c:pt>
                <c:pt idx="6">
                  <c:v>7.7</c:v>
                </c:pt>
                <c:pt idx="7">
                  <c:v>3.4</c:v>
                </c:pt>
                <c:pt idx="8">
                  <c:v>0</c:v>
                </c:pt>
                <c:pt idx="9">
                  <c:v>0</c:v>
                </c:pt>
                <c:pt idx="10">
                  <c:v>9.4</c:v>
                </c:pt>
              </c:numCache>
            </c:numRef>
          </c:val>
          <c:extLst>
            <c:ext xmlns:c16="http://schemas.microsoft.com/office/drawing/2014/chart" uri="{C3380CC4-5D6E-409C-BE32-E72D297353CC}">
              <c16:uniqueId val="{00000006-1673-4176-8565-8C57BD913EF6}"/>
            </c:ext>
          </c:extLst>
        </c:ser>
        <c:ser>
          <c:idx val="7"/>
          <c:order val="7"/>
          <c:tx>
            <c:strRef>
              <c:f>Resultat_BL_Kom21_nedbrydninger!$A$348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Resultat_BL_Kom21_nedbrydninger!$B$348:$L$348</c:f>
              <c:numCache>
                <c:formatCode>General</c:formatCode>
                <c:ptCount val="11"/>
                <c:pt idx="0">
                  <c:v>14</c:v>
                </c:pt>
                <c:pt idx="1">
                  <c:v>12</c:v>
                </c:pt>
                <c:pt idx="2">
                  <c:v>4.4000000000000004</c:v>
                </c:pt>
                <c:pt idx="3">
                  <c:v>10.1</c:v>
                </c:pt>
                <c:pt idx="4">
                  <c:v>16.399999999999999</c:v>
                </c:pt>
                <c:pt idx="5">
                  <c:v>15.4</c:v>
                </c:pt>
                <c:pt idx="6">
                  <c:v>16.100000000000001</c:v>
                </c:pt>
                <c:pt idx="7">
                  <c:v>2</c:v>
                </c:pt>
                <c:pt idx="8">
                  <c:v>39.700000000000003</c:v>
                </c:pt>
                <c:pt idx="9">
                  <c:v>0</c:v>
                </c:pt>
                <c:pt idx="10">
                  <c:v>32.700000000000003</c:v>
                </c:pt>
              </c:numCache>
            </c:numRef>
          </c:val>
          <c:extLst>
            <c:ext xmlns:c16="http://schemas.microsoft.com/office/drawing/2014/chart" uri="{C3380CC4-5D6E-409C-BE32-E72D297353CC}">
              <c16:uniqueId val="{00000007-1673-4176-8565-8C57BD913EF6}"/>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Gode idræts- og</a:t>
            </a:r>
            <a:r>
              <a:rPr lang="da-DK" baseline="0"/>
              <a:t> fritidsaktiviteter</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Resultat_BL_Kom21_nedbrydninger!$A$351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Resultat_BL_Kom21_nedbrydninger!$B$351:$L$351</c:f>
              <c:numCache>
                <c:formatCode>General</c:formatCode>
                <c:ptCount val="11"/>
                <c:pt idx="0">
                  <c:v>1.6</c:v>
                </c:pt>
                <c:pt idx="1">
                  <c:v>1.7</c:v>
                </c:pt>
                <c:pt idx="2">
                  <c:v>3.6</c:v>
                </c:pt>
                <c:pt idx="3">
                  <c:v>0</c:v>
                </c:pt>
                <c:pt idx="4">
                  <c:v>2</c:v>
                </c:pt>
                <c:pt idx="5">
                  <c:v>2.7</c:v>
                </c:pt>
                <c:pt idx="6">
                  <c:v>2.2000000000000002</c:v>
                </c:pt>
                <c:pt idx="7">
                  <c:v>3.4</c:v>
                </c:pt>
                <c:pt idx="8">
                  <c:v>0</c:v>
                </c:pt>
                <c:pt idx="9">
                  <c:v>0</c:v>
                </c:pt>
                <c:pt idx="10">
                  <c:v>0</c:v>
                </c:pt>
              </c:numCache>
            </c:numRef>
          </c:val>
          <c:extLst>
            <c:ext xmlns:c16="http://schemas.microsoft.com/office/drawing/2014/chart" uri="{C3380CC4-5D6E-409C-BE32-E72D297353CC}">
              <c16:uniqueId val="{00000000-5A1F-4635-B2C4-90A08F27600D}"/>
            </c:ext>
          </c:extLst>
        </c:ser>
        <c:ser>
          <c:idx val="1"/>
          <c:order val="1"/>
          <c:tx>
            <c:strRef>
              <c:f>Resultat_BL_Kom21_nedbrydninger!$A$352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Resultat_BL_Kom21_nedbrydninger!$B$352:$L$352</c:f>
              <c:numCache>
                <c:formatCode>General</c:formatCode>
                <c:ptCount val="11"/>
                <c:pt idx="0">
                  <c:v>4.7</c:v>
                </c:pt>
                <c:pt idx="1">
                  <c:v>4.2</c:v>
                </c:pt>
                <c:pt idx="2">
                  <c:v>4.5999999999999996</c:v>
                </c:pt>
                <c:pt idx="3">
                  <c:v>5.0999999999999996</c:v>
                </c:pt>
                <c:pt idx="4">
                  <c:v>2.4</c:v>
                </c:pt>
                <c:pt idx="5">
                  <c:v>2.2000000000000002</c:v>
                </c:pt>
                <c:pt idx="6">
                  <c:v>7.3</c:v>
                </c:pt>
                <c:pt idx="7">
                  <c:v>15.8</c:v>
                </c:pt>
                <c:pt idx="8">
                  <c:v>5.3</c:v>
                </c:pt>
                <c:pt idx="9">
                  <c:v>0</c:v>
                </c:pt>
                <c:pt idx="10">
                  <c:v>0</c:v>
                </c:pt>
              </c:numCache>
            </c:numRef>
          </c:val>
          <c:extLst>
            <c:ext xmlns:c16="http://schemas.microsoft.com/office/drawing/2014/chart" uri="{C3380CC4-5D6E-409C-BE32-E72D297353CC}">
              <c16:uniqueId val="{00000001-5A1F-4635-B2C4-90A08F27600D}"/>
            </c:ext>
          </c:extLst>
        </c:ser>
        <c:ser>
          <c:idx val="2"/>
          <c:order val="2"/>
          <c:tx>
            <c:strRef>
              <c:f>Resultat_BL_Kom21_nedbrydninger!$A$353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Resultat_BL_Kom21_nedbrydninger!$B$353:$L$353</c:f>
              <c:numCache>
                <c:formatCode>General</c:formatCode>
                <c:ptCount val="11"/>
                <c:pt idx="0">
                  <c:v>7.4</c:v>
                </c:pt>
                <c:pt idx="1">
                  <c:v>5.6</c:v>
                </c:pt>
                <c:pt idx="2">
                  <c:v>9.1999999999999993</c:v>
                </c:pt>
                <c:pt idx="3">
                  <c:v>2.8</c:v>
                </c:pt>
                <c:pt idx="4">
                  <c:v>8.4</c:v>
                </c:pt>
                <c:pt idx="5">
                  <c:v>8</c:v>
                </c:pt>
                <c:pt idx="6">
                  <c:v>7.3</c:v>
                </c:pt>
                <c:pt idx="7">
                  <c:v>12.5</c:v>
                </c:pt>
                <c:pt idx="8">
                  <c:v>28.2</c:v>
                </c:pt>
                <c:pt idx="9">
                  <c:v>19.7</c:v>
                </c:pt>
                <c:pt idx="10">
                  <c:v>0</c:v>
                </c:pt>
              </c:numCache>
            </c:numRef>
          </c:val>
          <c:extLst>
            <c:ext xmlns:c16="http://schemas.microsoft.com/office/drawing/2014/chart" uri="{C3380CC4-5D6E-409C-BE32-E72D297353CC}">
              <c16:uniqueId val="{00000002-5A1F-4635-B2C4-90A08F27600D}"/>
            </c:ext>
          </c:extLst>
        </c:ser>
        <c:ser>
          <c:idx val="3"/>
          <c:order val="3"/>
          <c:tx>
            <c:strRef>
              <c:f>Resultat_BL_Kom21_nedbrydninger!$A$354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Resultat_BL_Kom21_nedbrydninger!$B$354:$L$354</c:f>
              <c:numCache>
                <c:formatCode>General</c:formatCode>
                <c:ptCount val="11"/>
                <c:pt idx="0">
                  <c:v>10.199999999999999</c:v>
                </c:pt>
                <c:pt idx="1">
                  <c:v>8.1999999999999993</c:v>
                </c:pt>
                <c:pt idx="2">
                  <c:v>16.100000000000001</c:v>
                </c:pt>
                <c:pt idx="3">
                  <c:v>9.5</c:v>
                </c:pt>
                <c:pt idx="4">
                  <c:v>5.8</c:v>
                </c:pt>
                <c:pt idx="5">
                  <c:v>9.8000000000000007</c:v>
                </c:pt>
                <c:pt idx="6">
                  <c:v>7.7</c:v>
                </c:pt>
                <c:pt idx="7">
                  <c:v>15.5</c:v>
                </c:pt>
                <c:pt idx="8">
                  <c:v>16.899999999999999</c:v>
                </c:pt>
                <c:pt idx="9">
                  <c:v>9.6999999999999993</c:v>
                </c:pt>
                <c:pt idx="10">
                  <c:v>13.8</c:v>
                </c:pt>
              </c:numCache>
            </c:numRef>
          </c:val>
          <c:extLst>
            <c:ext xmlns:c16="http://schemas.microsoft.com/office/drawing/2014/chart" uri="{C3380CC4-5D6E-409C-BE32-E72D297353CC}">
              <c16:uniqueId val="{00000003-5A1F-4635-B2C4-90A08F27600D}"/>
            </c:ext>
          </c:extLst>
        </c:ser>
        <c:ser>
          <c:idx val="4"/>
          <c:order val="4"/>
          <c:tx>
            <c:strRef>
              <c:f>Resultat_BL_Kom21_nedbrydninger!$A$355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Resultat_BL_Kom21_nedbrydninger!$B$355:$L$355</c:f>
              <c:numCache>
                <c:formatCode>General</c:formatCode>
                <c:ptCount val="11"/>
                <c:pt idx="0">
                  <c:v>13.1</c:v>
                </c:pt>
                <c:pt idx="1">
                  <c:v>16.5</c:v>
                </c:pt>
                <c:pt idx="2">
                  <c:v>6.9</c:v>
                </c:pt>
                <c:pt idx="3">
                  <c:v>9.9</c:v>
                </c:pt>
                <c:pt idx="4">
                  <c:v>12</c:v>
                </c:pt>
                <c:pt idx="5">
                  <c:v>9.8000000000000007</c:v>
                </c:pt>
                <c:pt idx="6">
                  <c:v>11.9</c:v>
                </c:pt>
                <c:pt idx="7">
                  <c:v>12</c:v>
                </c:pt>
                <c:pt idx="8">
                  <c:v>11.5</c:v>
                </c:pt>
                <c:pt idx="9">
                  <c:v>17.8</c:v>
                </c:pt>
                <c:pt idx="10">
                  <c:v>13</c:v>
                </c:pt>
              </c:numCache>
            </c:numRef>
          </c:val>
          <c:extLst>
            <c:ext xmlns:c16="http://schemas.microsoft.com/office/drawing/2014/chart" uri="{C3380CC4-5D6E-409C-BE32-E72D297353CC}">
              <c16:uniqueId val="{00000004-5A1F-4635-B2C4-90A08F27600D}"/>
            </c:ext>
          </c:extLst>
        </c:ser>
        <c:ser>
          <c:idx val="5"/>
          <c:order val="5"/>
          <c:tx>
            <c:strRef>
              <c:f>Resultat_BL_Kom21_nedbrydninger!$A$356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Resultat_BL_Kom21_nedbrydninger!$B$356:$L$356</c:f>
              <c:numCache>
                <c:formatCode>General</c:formatCode>
                <c:ptCount val="11"/>
                <c:pt idx="0">
                  <c:v>20</c:v>
                </c:pt>
                <c:pt idx="1">
                  <c:v>25.6</c:v>
                </c:pt>
                <c:pt idx="2">
                  <c:v>24.7</c:v>
                </c:pt>
                <c:pt idx="3">
                  <c:v>28</c:v>
                </c:pt>
                <c:pt idx="4">
                  <c:v>13.1</c:v>
                </c:pt>
                <c:pt idx="5">
                  <c:v>16.100000000000001</c:v>
                </c:pt>
                <c:pt idx="6">
                  <c:v>22.8</c:v>
                </c:pt>
                <c:pt idx="7">
                  <c:v>13.9</c:v>
                </c:pt>
                <c:pt idx="8">
                  <c:v>23</c:v>
                </c:pt>
                <c:pt idx="9">
                  <c:v>23.5</c:v>
                </c:pt>
                <c:pt idx="10">
                  <c:v>4.3</c:v>
                </c:pt>
              </c:numCache>
            </c:numRef>
          </c:val>
          <c:extLst>
            <c:ext xmlns:c16="http://schemas.microsoft.com/office/drawing/2014/chart" uri="{C3380CC4-5D6E-409C-BE32-E72D297353CC}">
              <c16:uniqueId val="{00000005-5A1F-4635-B2C4-90A08F27600D}"/>
            </c:ext>
          </c:extLst>
        </c:ser>
        <c:ser>
          <c:idx val="6"/>
          <c:order val="6"/>
          <c:tx>
            <c:strRef>
              <c:f>Resultat_BL_Kom21_nedbrydninger!$A$357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Resultat_BL_Kom21_nedbrydninger!$B$357:$L$357</c:f>
              <c:numCache>
                <c:formatCode>General</c:formatCode>
                <c:ptCount val="11"/>
                <c:pt idx="0">
                  <c:v>20.6</c:v>
                </c:pt>
                <c:pt idx="1">
                  <c:v>20.9</c:v>
                </c:pt>
                <c:pt idx="2">
                  <c:v>18.100000000000001</c:v>
                </c:pt>
                <c:pt idx="3">
                  <c:v>16.7</c:v>
                </c:pt>
                <c:pt idx="4">
                  <c:v>22.5</c:v>
                </c:pt>
                <c:pt idx="5">
                  <c:v>20.3</c:v>
                </c:pt>
                <c:pt idx="6">
                  <c:v>16.600000000000001</c:v>
                </c:pt>
                <c:pt idx="7">
                  <c:v>13</c:v>
                </c:pt>
                <c:pt idx="8">
                  <c:v>12.6</c:v>
                </c:pt>
                <c:pt idx="9">
                  <c:v>29.3</c:v>
                </c:pt>
                <c:pt idx="10">
                  <c:v>43.1</c:v>
                </c:pt>
              </c:numCache>
            </c:numRef>
          </c:val>
          <c:extLst>
            <c:ext xmlns:c16="http://schemas.microsoft.com/office/drawing/2014/chart" uri="{C3380CC4-5D6E-409C-BE32-E72D297353CC}">
              <c16:uniqueId val="{00000006-5A1F-4635-B2C4-90A08F27600D}"/>
            </c:ext>
          </c:extLst>
        </c:ser>
        <c:ser>
          <c:idx val="7"/>
          <c:order val="7"/>
          <c:tx>
            <c:strRef>
              <c:f>Resultat_BL_Kom21_nedbrydninger!$A$358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Resultat_BL_Kom21_nedbrydninger!$B$358:$L$358</c:f>
              <c:numCache>
                <c:formatCode>General</c:formatCode>
                <c:ptCount val="11"/>
                <c:pt idx="0">
                  <c:v>22.5</c:v>
                </c:pt>
                <c:pt idx="1">
                  <c:v>17.399999999999999</c:v>
                </c:pt>
                <c:pt idx="2">
                  <c:v>16.899999999999999</c:v>
                </c:pt>
                <c:pt idx="3">
                  <c:v>27.9</c:v>
                </c:pt>
                <c:pt idx="4">
                  <c:v>33.700000000000003</c:v>
                </c:pt>
                <c:pt idx="5">
                  <c:v>31.1</c:v>
                </c:pt>
                <c:pt idx="6">
                  <c:v>24.1</c:v>
                </c:pt>
                <c:pt idx="7">
                  <c:v>13.9</c:v>
                </c:pt>
                <c:pt idx="8">
                  <c:v>2.6</c:v>
                </c:pt>
                <c:pt idx="9">
                  <c:v>0</c:v>
                </c:pt>
                <c:pt idx="10">
                  <c:v>25.8</c:v>
                </c:pt>
              </c:numCache>
            </c:numRef>
          </c:val>
          <c:extLst>
            <c:ext xmlns:c16="http://schemas.microsoft.com/office/drawing/2014/chart" uri="{C3380CC4-5D6E-409C-BE32-E72D297353CC}">
              <c16:uniqueId val="{00000007-5A1F-4635-B2C4-90A08F27600D}"/>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Boliger til alle, man kan betale med almindelig løn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Resultat_BL_Kom21_nedbrydninger!$A$361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Resultat_BL_Kom21_nedbrydninger!$B$361:$L$361</c:f>
              <c:numCache>
                <c:formatCode>General</c:formatCode>
                <c:ptCount val="11"/>
                <c:pt idx="0">
                  <c:v>33.799999999999997</c:v>
                </c:pt>
                <c:pt idx="1">
                  <c:v>40.700000000000003</c:v>
                </c:pt>
                <c:pt idx="2">
                  <c:v>27.9</c:v>
                </c:pt>
                <c:pt idx="3">
                  <c:v>28.7</c:v>
                </c:pt>
                <c:pt idx="4">
                  <c:v>31.9</c:v>
                </c:pt>
                <c:pt idx="5">
                  <c:v>24.9</c:v>
                </c:pt>
                <c:pt idx="6">
                  <c:v>30.4</c:v>
                </c:pt>
                <c:pt idx="7">
                  <c:v>15.6</c:v>
                </c:pt>
                <c:pt idx="8">
                  <c:v>0</c:v>
                </c:pt>
                <c:pt idx="9">
                  <c:v>0</c:v>
                </c:pt>
                <c:pt idx="10">
                  <c:v>26.2</c:v>
                </c:pt>
              </c:numCache>
            </c:numRef>
          </c:val>
          <c:extLst>
            <c:ext xmlns:c16="http://schemas.microsoft.com/office/drawing/2014/chart" uri="{C3380CC4-5D6E-409C-BE32-E72D297353CC}">
              <c16:uniqueId val="{00000000-E7A6-4866-A50D-C529FDCF27E1}"/>
            </c:ext>
          </c:extLst>
        </c:ser>
        <c:ser>
          <c:idx val="1"/>
          <c:order val="1"/>
          <c:tx>
            <c:strRef>
              <c:f>Resultat_BL_Kom21_nedbrydninger!$A$362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Resultat_BL_Kom21_nedbrydninger!$B$362:$L$362</c:f>
              <c:numCache>
                <c:formatCode>General</c:formatCode>
                <c:ptCount val="11"/>
                <c:pt idx="0">
                  <c:v>14.8</c:v>
                </c:pt>
                <c:pt idx="1">
                  <c:v>14.7</c:v>
                </c:pt>
                <c:pt idx="2">
                  <c:v>12.4</c:v>
                </c:pt>
                <c:pt idx="3">
                  <c:v>24</c:v>
                </c:pt>
                <c:pt idx="4">
                  <c:v>17.899999999999999</c:v>
                </c:pt>
                <c:pt idx="5">
                  <c:v>17</c:v>
                </c:pt>
                <c:pt idx="6">
                  <c:v>8.8000000000000007</c:v>
                </c:pt>
                <c:pt idx="7">
                  <c:v>8</c:v>
                </c:pt>
                <c:pt idx="8">
                  <c:v>14.1</c:v>
                </c:pt>
                <c:pt idx="9">
                  <c:v>23.7</c:v>
                </c:pt>
                <c:pt idx="10">
                  <c:v>30.6</c:v>
                </c:pt>
              </c:numCache>
            </c:numRef>
          </c:val>
          <c:extLst>
            <c:ext xmlns:c16="http://schemas.microsoft.com/office/drawing/2014/chart" uri="{C3380CC4-5D6E-409C-BE32-E72D297353CC}">
              <c16:uniqueId val="{00000001-E7A6-4866-A50D-C529FDCF27E1}"/>
            </c:ext>
          </c:extLst>
        </c:ser>
        <c:ser>
          <c:idx val="2"/>
          <c:order val="2"/>
          <c:tx>
            <c:strRef>
              <c:f>Resultat_BL_Kom21_nedbrydninger!$A$363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Resultat_BL_Kom21_nedbrydninger!$B$363:$L$363</c:f>
              <c:numCache>
                <c:formatCode>General</c:formatCode>
                <c:ptCount val="11"/>
                <c:pt idx="0">
                  <c:v>14.9</c:v>
                </c:pt>
                <c:pt idx="1">
                  <c:v>14.8</c:v>
                </c:pt>
                <c:pt idx="2">
                  <c:v>21.7</c:v>
                </c:pt>
                <c:pt idx="3">
                  <c:v>7.2</c:v>
                </c:pt>
                <c:pt idx="4">
                  <c:v>18.899999999999999</c:v>
                </c:pt>
                <c:pt idx="5">
                  <c:v>25.5</c:v>
                </c:pt>
                <c:pt idx="6">
                  <c:v>14.8</c:v>
                </c:pt>
                <c:pt idx="7">
                  <c:v>14.1</c:v>
                </c:pt>
                <c:pt idx="8">
                  <c:v>5.3</c:v>
                </c:pt>
                <c:pt idx="9">
                  <c:v>9.6999999999999993</c:v>
                </c:pt>
                <c:pt idx="10">
                  <c:v>13.8</c:v>
                </c:pt>
              </c:numCache>
            </c:numRef>
          </c:val>
          <c:extLst>
            <c:ext xmlns:c16="http://schemas.microsoft.com/office/drawing/2014/chart" uri="{C3380CC4-5D6E-409C-BE32-E72D297353CC}">
              <c16:uniqueId val="{00000002-E7A6-4866-A50D-C529FDCF27E1}"/>
            </c:ext>
          </c:extLst>
        </c:ser>
        <c:ser>
          <c:idx val="3"/>
          <c:order val="3"/>
          <c:tx>
            <c:strRef>
              <c:f>Resultat_BL_Kom21_nedbrydninger!$A$364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Resultat_BL_Kom21_nedbrydninger!$B$364:$L$364</c:f>
              <c:numCache>
                <c:formatCode>General</c:formatCode>
                <c:ptCount val="11"/>
                <c:pt idx="0">
                  <c:v>12.6</c:v>
                </c:pt>
                <c:pt idx="1">
                  <c:v>11.1</c:v>
                </c:pt>
                <c:pt idx="2">
                  <c:v>13.5</c:v>
                </c:pt>
                <c:pt idx="3">
                  <c:v>20.9</c:v>
                </c:pt>
                <c:pt idx="4">
                  <c:v>5.6</c:v>
                </c:pt>
                <c:pt idx="5">
                  <c:v>14.9</c:v>
                </c:pt>
                <c:pt idx="6">
                  <c:v>13.8</c:v>
                </c:pt>
                <c:pt idx="7">
                  <c:v>8.8000000000000007</c:v>
                </c:pt>
                <c:pt idx="8">
                  <c:v>0</c:v>
                </c:pt>
                <c:pt idx="9">
                  <c:v>0</c:v>
                </c:pt>
                <c:pt idx="10">
                  <c:v>18.100000000000001</c:v>
                </c:pt>
              </c:numCache>
            </c:numRef>
          </c:val>
          <c:extLst>
            <c:ext xmlns:c16="http://schemas.microsoft.com/office/drawing/2014/chart" uri="{C3380CC4-5D6E-409C-BE32-E72D297353CC}">
              <c16:uniqueId val="{00000003-E7A6-4866-A50D-C529FDCF27E1}"/>
            </c:ext>
          </c:extLst>
        </c:ser>
        <c:ser>
          <c:idx val="4"/>
          <c:order val="4"/>
          <c:tx>
            <c:strRef>
              <c:f>Resultat_BL_Kom21_nedbrydninger!$A$365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Resultat_BL_Kom21_nedbrydninger!$B$365:$L$365</c:f>
              <c:numCache>
                <c:formatCode>General</c:formatCode>
                <c:ptCount val="11"/>
                <c:pt idx="0">
                  <c:v>7.2</c:v>
                </c:pt>
                <c:pt idx="1">
                  <c:v>5.5</c:v>
                </c:pt>
                <c:pt idx="2">
                  <c:v>7.1</c:v>
                </c:pt>
                <c:pt idx="3">
                  <c:v>8.3000000000000007</c:v>
                </c:pt>
                <c:pt idx="4">
                  <c:v>6.5</c:v>
                </c:pt>
                <c:pt idx="5">
                  <c:v>2.8</c:v>
                </c:pt>
                <c:pt idx="6">
                  <c:v>11.4</c:v>
                </c:pt>
                <c:pt idx="7">
                  <c:v>17.8</c:v>
                </c:pt>
                <c:pt idx="8">
                  <c:v>16.7</c:v>
                </c:pt>
                <c:pt idx="9">
                  <c:v>4.0999999999999996</c:v>
                </c:pt>
                <c:pt idx="10">
                  <c:v>2.7</c:v>
                </c:pt>
              </c:numCache>
            </c:numRef>
          </c:val>
          <c:extLst>
            <c:ext xmlns:c16="http://schemas.microsoft.com/office/drawing/2014/chart" uri="{C3380CC4-5D6E-409C-BE32-E72D297353CC}">
              <c16:uniqueId val="{00000004-E7A6-4866-A50D-C529FDCF27E1}"/>
            </c:ext>
          </c:extLst>
        </c:ser>
        <c:ser>
          <c:idx val="5"/>
          <c:order val="5"/>
          <c:tx>
            <c:strRef>
              <c:f>Resultat_BL_Kom21_nedbrydninger!$A$366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Resultat_BL_Kom21_nedbrydninger!$B$366:$L$366</c:f>
              <c:numCache>
                <c:formatCode>General</c:formatCode>
                <c:ptCount val="11"/>
                <c:pt idx="0">
                  <c:v>5.6</c:v>
                </c:pt>
                <c:pt idx="1">
                  <c:v>5.5</c:v>
                </c:pt>
                <c:pt idx="2">
                  <c:v>0.6</c:v>
                </c:pt>
                <c:pt idx="3">
                  <c:v>3.9</c:v>
                </c:pt>
                <c:pt idx="4">
                  <c:v>11.9</c:v>
                </c:pt>
                <c:pt idx="5">
                  <c:v>6.9</c:v>
                </c:pt>
                <c:pt idx="6">
                  <c:v>5.4</c:v>
                </c:pt>
                <c:pt idx="7">
                  <c:v>4.5999999999999996</c:v>
                </c:pt>
                <c:pt idx="8">
                  <c:v>12.6</c:v>
                </c:pt>
                <c:pt idx="9">
                  <c:v>23.5</c:v>
                </c:pt>
                <c:pt idx="10">
                  <c:v>4.3</c:v>
                </c:pt>
              </c:numCache>
            </c:numRef>
          </c:val>
          <c:extLst>
            <c:ext xmlns:c16="http://schemas.microsoft.com/office/drawing/2014/chart" uri="{C3380CC4-5D6E-409C-BE32-E72D297353CC}">
              <c16:uniqueId val="{00000005-E7A6-4866-A50D-C529FDCF27E1}"/>
            </c:ext>
          </c:extLst>
        </c:ser>
        <c:ser>
          <c:idx val="6"/>
          <c:order val="6"/>
          <c:tx>
            <c:strRef>
              <c:f>Resultat_BL_Kom21_nedbrydninger!$A$367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Resultat_BL_Kom21_nedbrydninger!$B$367:$L$367</c:f>
              <c:numCache>
                <c:formatCode>General</c:formatCode>
                <c:ptCount val="11"/>
                <c:pt idx="0">
                  <c:v>6</c:v>
                </c:pt>
                <c:pt idx="1">
                  <c:v>5.2</c:v>
                </c:pt>
                <c:pt idx="2">
                  <c:v>8.5</c:v>
                </c:pt>
                <c:pt idx="3">
                  <c:v>2.2999999999999998</c:v>
                </c:pt>
                <c:pt idx="4">
                  <c:v>4.2</c:v>
                </c:pt>
                <c:pt idx="5">
                  <c:v>2.7</c:v>
                </c:pt>
                <c:pt idx="6">
                  <c:v>9.5</c:v>
                </c:pt>
                <c:pt idx="7">
                  <c:v>17</c:v>
                </c:pt>
                <c:pt idx="8">
                  <c:v>45</c:v>
                </c:pt>
                <c:pt idx="9">
                  <c:v>0</c:v>
                </c:pt>
                <c:pt idx="10">
                  <c:v>4.3</c:v>
                </c:pt>
              </c:numCache>
            </c:numRef>
          </c:val>
          <c:extLst>
            <c:ext xmlns:c16="http://schemas.microsoft.com/office/drawing/2014/chart" uri="{C3380CC4-5D6E-409C-BE32-E72D297353CC}">
              <c16:uniqueId val="{00000006-E7A6-4866-A50D-C529FDCF27E1}"/>
            </c:ext>
          </c:extLst>
        </c:ser>
        <c:ser>
          <c:idx val="7"/>
          <c:order val="7"/>
          <c:tx>
            <c:strRef>
              <c:f>Resultat_BL_Kom21_nedbrydninger!$A$368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Resultat_BL_Kom21_nedbrydninger!$B$368:$L$368</c:f>
              <c:numCache>
                <c:formatCode>General</c:formatCode>
                <c:ptCount val="11"/>
                <c:pt idx="0">
                  <c:v>5.0999999999999996</c:v>
                </c:pt>
                <c:pt idx="1">
                  <c:v>2.6</c:v>
                </c:pt>
                <c:pt idx="2">
                  <c:v>8.3000000000000007</c:v>
                </c:pt>
                <c:pt idx="3">
                  <c:v>4.5999999999999996</c:v>
                </c:pt>
                <c:pt idx="4">
                  <c:v>3.2</c:v>
                </c:pt>
                <c:pt idx="5">
                  <c:v>5.4</c:v>
                </c:pt>
                <c:pt idx="6">
                  <c:v>5.9</c:v>
                </c:pt>
                <c:pt idx="7">
                  <c:v>14.1</c:v>
                </c:pt>
                <c:pt idx="8">
                  <c:v>6.3</c:v>
                </c:pt>
                <c:pt idx="9">
                  <c:v>39</c:v>
                </c:pt>
                <c:pt idx="10">
                  <c:v>0</c:v>
                </c:pt>
              </c:numCache>
            </c:numRef>
          </c:val>
          <c:extLst>
            <c:ext xmlns:c16="http://schemas.microsoft.com/office/drawing/2014/chart" uri="{C3380CC4-5D6E-409C-BE32-E72D297353CC}">
              <c16:uniqueId val="{00000007-E7A6-4866-A50D-C529FDCF27E1}"/>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Bevarelse af den lokale natur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Resultat_BL_Kom21_nedbrydninger!$A$371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Resultat_BL_Kom21_nedbrydninger!$B$371:$L$371</c:f>
              <c:numCache>
                <c:formatCode>General</c:formatCode>
                <c:ptCount val="11"/>
                <c:pt idx="0">
                  <c:v>10.199999999999999</c:v>
                </c:pt>
                <c:pt idx="1">
                  <c:v>13</c:v>
                </c:pt>
                <c:pt idx="2">
                  <c:v>11.2</c:v>
                </c:pt>
                <c:pt idx="3">
                  <c:v>7.7</c:v>
                </c:pt>
                <c:pt idx="4">
                  <c:v>12.9</c:v>
                </c:pt>
                <c:pt idx="5">
                  <c:v>15.1</c:v>
                </c:pt>
                <c:pt idx="6">
                  <c:v>6.1</c:v>
                </c:pt>
                <c:pt idx="7">
                  <c:v>13</c:v>
                </c:pt>
                <c:pt idx="8">
                  <c:v>16.7</c:v>
                </c:pt>
                <c:pt idx="9">
                  <c:v>17.8</c:v>
                </c:pt>
                <c:pt idx="10">
                  <c:v>2.1</c:v>
                </c:pt>
              </c:numCache>
            </c:numRef>
          </c:val>
          <c:extLst>
            <c:ext xmlns:c16="http://schemas.microsoft.com/office/drawing/2014/chart" uri="{C3380CC4-5D6E-409C-BE32-E72D297353CC}">
              <c16:uniqueId val="{00000000-D243-47D2-B47F-C8F663A990A8}"/>
            </c:ext>
          </c:extLst>
        </c:ser>
        <c:ser>
          <c:idx val="1"/>
          <c:order val="1"/>
          <c:tx>
            <c:strRef>
              <c:f>Resultat_BL_Kom21_nedbrydninger!$A$372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Resultat_BL_Kom21_nedbrydninger!$B$372:$L$372</c:f>
              <c:numCache>
                <c:formatCode>General</c:formatCode>
                <c:ptCount val="11"/>
                <c:pt idx="0">
                  <c:v>14.8</c:v>
                </c:pt>
                <c:pt idx="1">
                  <c:v>12.9</c:v>
                </c:pt>
                <c:pt idx="2">
                  <c:v>11.6</c:v>
                </c:pt>
                <c:pt idx="3">
                  <c:v>13.8</c:v>
                </c:pt>
                <c:pt idx="4">
                  <c:v>17.100000000000001</c:v>
                </c:pt>
                <c:pt idx="5">
                  <c:v>18</c:v>
                </c:pt>
                <c:pt idx="6">
                  <c:v>13.8</c:v>
                </c:pt>
                <c:pt idx="7">
                  <c:v>12.8</c:v>
                </c:pt>
                <c:pt idx="8">
                  <c:v>11.5</c:v>
                </c:pt>
                <c:pt idx="9">
                  <c:v>0</c:v>
                </c:pt>
                <c:pt idx="10">
                  <c:v>9.5</c:v>
                </c:pt>
              </c:numCache>
            </c:numRef>
          </c:val>
          <c:extLst>
            <c:ext xmlns:c16="http://schemas.microsoft.com/office/drawing/2014/chart" uri="{C3380CC4-5D6E-409C-BE32-E72D297353CC}">
              <c16:uniqueId val="{00000001-D243-47D2-B47F-C8F663A990A8}"/>
            </c:ext>
          </c:extLst>
        </c:ser>
        <c:ser>
          <c:idx val="2"/>
          <c:order val="2"/>
          <c:tx>
            <c:strRef>
              <c:f>Resultat_BL_Kom21_nedbrydninger!$A$373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Resultat_BL_Kom21_nedbrydninger!$B$373:$L$373</c:f>
              <c:numCache>
                <c:formatCode>General</c:formatCode>
                <c:ptCount val="11"/>
                <c:pt idx="0">
                  <c:v>15.8</c:v>
                </c:pt>
                <c:pt idx="1">
                  <c:v>9.4</c:v>
                </c:pt>
                <c:pt idx="2">
                  <c:v>21.2</c:v>
                </c:pt>
                <c:pt idx="3">
                  <c:v>9.6999999999999993</c:v>
                </c:pt>
                <c:pt idx="4">
                  <c:v>12.8</c:v>
                </c:pt>
                <c:pt idx="5">
                  <c:v>24.3</c:v>
                </c:pt>
                <c:pt idx="6">
                  <c:v>20.100000000000001</c:v>
                </c:pt>
                <c:pt idx="7">
                  <c:v>19.399999999999999</c:v>
                </c:pt>
                <c:pt idx="8">
                  <c:v>1.1000000000000001</c:v>
                </c:pt>
                <c:pt idx="9">
                  <c:v>19.399999999999999</c:v>
                </c:pt>
                <c:pt idx="10">
                  <c:v>23.2</c:v>
                </c:pt>
              </c:numCache>
            </c:numRef>
          </c:val>
          <c:extLst>
            <c:ext xmlns:c16="http://schemas.microsoft.com/office/drawing/2014/chart" uri="{C3380CC4-5D6E-409C-BE32-E72D297353CC}">
              <c16:uniqueId val="{00000002-D243-47D2-B47F-C8F663A990A8}"/>
            </c:ext>
          </c:extLst>
        </c:ser>
        <c:ser>
          <c:idx val="3"/>
          <c:order val="3"/>
          <c:tx>
            <c:strRef>
              <c:f>Resultat_BL_Kom21_nedbrydninger!$A$374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Resultat_BL_Kom21_nedbrydninger!$B$374:$L$374</c:f>
              <c:numCache>
                <c:formatCode>General</c:formatCode>
                <c:ptCount val="11"/>
                <c:pt idx="0">
                  <c:v>11.8</c:v>
                </c:pt>
                <c:pt idx="1">
                  <c:v>10.4</c:v>
                </c:pt>
                <c:pt idx="2">
                  <c:v>11.4</c:v>
                </c:pt>
                <c:pt idx="3">
                  <c:v>6.7</c:v>
                </c:pt>
                <c:pt idx="4">
                  <c:v>16.899999999999999</c:v>
                </c:pt>
                <c:pt idx="5">
                  <c:v>10</c:v>
                </c:pt>
                <c:pt idx="6">
                  <c:v>10</c:v>
                </c:pt>
                <c:pt idx="7">
                  <c:v>5.0999999999999996</c:v>
                </c:pt>
                <c:pt idx="8">
                  <c:v>25.6</c:v>
                </c:pt>
                <c:pt idx="9">
                  <c:v>9.6999999999999993</c:v>
                </c:pt>
                <c:pt idx="10">
                  <c:v>6.1</c:v>
                </c:pt>
              </c:numCache>
            </c:numRef>
          </c:val>
          <c:extLst>
            <c:ext xmlns:c16="http://schemas.microsoft.com/office/drawing/2014/chart" uri="{C3380CC4-5D6E-409C-BE32-E72D297353CC}">
              <c16:uniqueId val="{00000003-D243-47D2-B47F-C8F663A990A8}"/>
            </c:ext>
          </c:extLst>
        </c:ser>
        <c:ser>
          <c:idx val="4"/>
          <c:order val="4"/>
          <c:tx>
            <c:strRef>
              <c:f>Resultat_BL_Kom21_nedbrydninger!$A$375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Resultat_BL_Kom21_nedbrydninger!$B$375:$L$375</c:f>
              <c:numCache>
                <c:formatCode>General</c:formatCode>
                <c:ptCount val="11"/>
                <c:pt idx="0">
                  <c:v>12.9</c:v>
                </c:pt>
                <c:pt idx="1">
                  <c:v>9.5</c:v>
                </c:pt>
                <c:pt idx="2">
                  <c:v>17</c:v>
                </c:pt>
                <c:pt idx="3">
                  <c:v>20.3</c:v>
                </c:pt>
                <c:pt idx="4">
                  <c:v>13.1</c:v>
                </c:pt>
                <c:pt idx="5">
                  <c:v>5.9</c:v>
                </c:pt>
                <c:pt idx="6">
                  <c:v>10</c:v>
                </c:pt>
                <c:pt idx="7">
                  <c:v>19.7</c:v>
                </c:pt>
                <c:pt idx="8">
                  <c:v>10.5</c:v>
                </c:pt>
                <c:pt idx="9">
                  <c:v>19.7</c:v>
                </c:pt>
                <c:pt idx="10">
                  <c:v>10.7</c:v>
                </c:pt>
              </c:numCache>
            </c:numRef>
          </c:val>
          <c:extLst>
            <c:ext xmlns:c16="http://schemas.microsoft.com/office/drawing/2014/chart" uri="{C3380CC4-5D6E-409C-BE32-E72D297353CC}">
              <c16:uniqueId val="{00000004-D243-47D2-B47F-C8F663A990A8}"/>
            </c:ext>
          </c:extLst>
        </c:ser>
        <c:ser>
          <c:idx val="5"/>
          <c:order val="5"/>
          <c:tx>
            <c:strRef>
              <c:f>Resultat_BL_Kom21_nedbrydninger!$A$376</c:f>
              <c:strCache>
                <c:ptCount val="1"/>
                <c:pt idx="0">
                  <c:v>6prioritet</c:v>
                </c:pt>
              </c:strCache>
            </c:strRef>
          </c:tx>
          <c:spPr>
            <a:solidFill>
              <a:srgbClr val="C0504D">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Resultat_BL_Kom21_nedbrydninger!$B$376:$L$376</c:f>
              <c:numCache>
                <c:formatCode>General</c:formatCode>
                <c:ptCount val="11"/>
                <c:pt idx="0">
                  <c:v>13.2</c:v>
                </c:pt>
                <c:pt idx="1">
                  <c:v>14.8</c:v>
                </c:pt>
                <c:pt idx="2">
                  <c:v>14.3</c:v>
                </c:pt>
                <c:pt idx="3">
                  <c:v>14.1</c:v>
                </c:pt>
                <c:pt idx="4">
                  <c:v>8.4</c:v>
                </c:pt>
                <c:pt idx="5">
                  <c:v>16.899999999999999</c:v>
                </c:pt>
                <c:pt idx="6">
                  <c:v>17.3</c:v>
                </c:pt>
                <c:pt idx="7">
                  <c:v>11.1</c:v>
                </c:pt>
                <c:pt idx="8">
                  <c:v>5.3</c:v>
                </c:pt>
                <c:pt idx="9">
                  <c:v>23.7</c:v>
                </c:pt>
                <c:pt idx="10">
                  <c:v>28.4</c:v>
                </c:pt>
              </c:numCache>
            </c:numRef>
          </c:val>
          <c:extLst>
            <c:ext xmlns:c16="http://schemas.microsoft.com/office/drawing/2014/chart" uri="{C3380CC4-5D6E-409C-BE32-E72D297353CC}">
              <c16:uniqueId val="{00000005-D243-47D2-B47F-C8F663A990A8}"/>
            </c:ext>
          </c:extLst>
        </c:ser>
        <c:ser>
          <c:idx val="6"/>
          <c:order val="6"/>
          <c:tx>
            <c:strRef>
              <c:f>Resultat_BL_Kom21_nedbrydninger!$A$377</c:f>
              <c:strCache>
                <c:ptCount val="1"/>
                <c:pt idx="0">
                  <c:v>7prioritet</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Resultat_BL_Kom21_nedbrydninger!$B$377:$L$377</c:f>
              <c:numCache>
                <c:formatCode>General</c:formatCode>
                <c:ptCount val="11"/>
                <c:pt idx="0">
                  <c:v>11.6</c:v>
                </c:pt>
                <c:pt idx="1">
                  <c:v>14.7</c:v>
                </c:pt>
                <c:pt idx="2">
                  <c:v>10.199999999999999</c:v>
                </c:pt>
                <c:pt idx="3">
                  <c:v>10.4</c:v>
                </c:pt>
                <c:pt idx="4">
                  <c:v>10.199999999999999</c:v>
                </c:pt>
                <c:pt idx="5">
                  <c:v>3.6</c:v>
                </c:pt>
                <c:pt idx="6">
                  <c:v>15.4</c:v>
                </c:pt>
                <c:pt idx="7">
                  <c:v>12.3</c:v>
                </c:pt>
                <c:pt idx="8">
                  <c:v>16.7</c:v>
                </c:pt>
                <c:pt idx="9">
                  <c:v>9.6999999999999993</c:v>
                </c:pt>
                <c:pt idx="10">
                  <c:v>0.9</c:v>
                </c:pt>
              </c:numCache>
            </c:numRef>
          </c:val>
          <c:extLst>
            <c:ext xmlns:c16="http://schemas.microsoft.com/office/drawing/2014/chart" uri="{C3380CC4-5D6E-409C-BE32-E72D297353CC}">
              <c16:uniqueId val="{00000006-D243-47D2-B47F-C8F663A990A8}"/>
            </c:ext>
          </c:extLst>
        </c:ser>
        <c:ser>
          <c:idx val="7"/>
          <c:order val="7"/>
          <c:tx>
            <c:strRef>
              <c:f>Resultat_BL_Kom21_nedbrydninger!$A$378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Resultat_BL_Kom21_nedbrydninger!$B$378:$L$378</c:f>
              <c:numCache>
                <c:formatCode>General</c:formatCode>
                <c:ptCount val="11"/>
                <c:pt idx="0">
                  <c:v>9.8000000000000007</c:v>
                </c:pt>
                <c:pt idx="1">
                  <c:v>15.3</c:v>
                </c:pt>
                <c:pt idx="2">
                  <c:v>3.1</c:v>
                </c:pt>
                <c:pt idx="3">
                  <c:v>17.3</c:v>
                </c:pt>
                <c:pt idx="4">
                  <c:v>8.8000000000000007</c:v>
                </c:pt>
                <c:pt idx="5">
                  <c:v>6.3</c:v>
                </c:pt>
                <c:pt idx="6">
                  <c:v>7.3</c:v>
                </c:pt>
                <c:pt idx="7">
                  <c:v>6.6</c:v>
                </c:pt>
                <c:pt idx="8">
                  <c:v>12.6</c:v>
                </c:pt>
                <c:pt idx="9">
                  <c:v>0</c:v>
                </c:pt>
                <c:pt idx="10">
                  <c:v>19</c:v>
                </c:pt>
              </c:numCache>
            </c:numRef>
          </c:val>
          <c:extLst>
            <c:ext xmlns:c16="http://schemas.microsoft.com/office/drawing/2014/chart" uri="{C3380CC4-5D6E-409C-BE32-E72D297353CC}">
              <c16:uniqueId val="{00000007-D243-47D2-B47F-C8F663A990A8}"/>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Flere grønne områder i byen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Resultat_BL_Kom21_nedbrydninger!$A$381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Resultat_BL_Kom21_nedbrydninger!$B$381:$L$381</c:f>
              <c:numCache>
                <c:formatCode>General</c:formatCode>
                <c:ptCount val="11"/>
                <c:pt idx="0">
                  <c:v>10.4</c:v>
                </c:pt>
                <c:pt idx="1">
                  <c:v>6.8</c:v>
                </c:pt>
                <c:pt idx="2">
                  <c:v>7.9</c:v>
                </c:pt>
                <c:pt idx="3">
                  <c:v>12.4</c:v>
                </c:pt>
                <c:pt idx="4">
                  <c:v>14.3</c:v>
                </c:pt>
                <c:pt idx="5">
                  <c:v>12.9</c:v>
                </c:pt>
                <c:pt idx="6">
                  <c:v>17.2</c:v>
                </c:pt>
                <c:pt idx="7">
                  <c:v>8.8000000000000007</c:v>
                </c:pt>
                <c:pt idx="8">
                  <c:v>0</c:v>
                </c:pt>
                <c:pt idx="9">
                  <c:v>0</c:v>
                </c:pt>
                <c:pt idx="10">
                  <c:v>36.200000000000003</c:v>
                </c:pt>
              </c:numCache>
            </c:numRef>
          </c:val>
          <c:extLst>
            <c:ext xmlns:c16="http://schemas.microsoft.com/office/drawing/2014/chart" uri="{C3380CC4-5D6E-409C-BE32-E72D297353CC}">
              <c16:uniqueId val="{00000000-0017-45F5-8FD6-0CE3D947FA8F}"/>
            </c:ext>
          </c:extLst>
        </c:ser>
        <c:ser>
          <c:idx val="1"/>
          <c:order val="1"/>
          <c:tx>
            <c:strRef>
              <c:f>Resultat_BL_Kom21_nedbrydninger!$A$382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Resultat_BL_Kom21_nedbrydninger!$B$382:$L$382</c:f>
              <c:numCache>
                <c:formatCode>General</c:formatCode>
                <c:ptCount val="11"/>
                <c:pt idx="0">
                  <c:v>14.2</c:v>
                </c:pt>
                <c:pt idx="1">
                  <c:v>12.5</c:v>
                </c:pt>
                <c:pt idx="2">
                  <c:v>13.6</c:v>
                </c:pt>
                <c:pt idx="3">
                  <c:v>11</c:v>
                </c:pt>
                <c:pt idx="4">
                  <c:v>10.4</c:v>
                </c:pt>
                <c:pt idx="5">
                  <c:v>10.9</c:v>
                </c:pt>
                <c:pt idx="6">
                  <c:v>19</c:v>
                </c:pt>
                <c:pt idx="7">
                  <c:v>18.600000000000001</c:v>
                </c:pt>
                <c:pt idx="8">
                  <c:v>24.1</c:v>
                </c:pt>
                <c:pt idx="9">
                  <c:v>0</c:v>
                </c:pt>
                <c:pt idx="10">
                  <c:v>16.8</c:v>
                </c:pt>
              </c:numCache>
            </c:numRef>
          </c:val>
          <c:extLst>
            <c:ext xmlns:c16="http://schemas.microsoft.com/office/drawing/2014/chart" uri="{C3380CC4-5D6E-409C-BE32-E72D297353CC}">
              <c16:uniqueId val="{00000001-0017-45F5-8FD6-0CE3D947FA8F}"/>
            </c:ext>
          </c:extLst>
        </c:ser>
        <c:ser>
          <c:idx val="2"/>
          <c:order val="2"/>
          <c:tx>
            <c:strRef>
              <c:f>Resultat_BL_Kom21_nedbrydninger!$A$383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Resultat_BL_Kom21_nedbrydninger!$B$383:$L$383</c:f>
              <c:numCache>
                <c:formatCode>General</c:formatCode>
                <c:ptCount val="11"/>
                <c:pt idx="0">
                  <c:v>13.9</c:v>
                </c:pt>
                <c:pt idx="1">
                  <c:v>12.7</c:v>
                </c:pt>
                <c:pt idx="2">
                  <c:v>11.8</c:v>
                </c:pt>
                <c:pt idx="3">
                  <c:v>8.1</c:v>
                </c:pt>
                <c:pt idx="4">
                  <c:v>22</c:v>
                </c:pt>
                <c:pt idx="5">
                  <c:v>8.5</c:v>
                </c:pt>
                <c:pt idx="6">
                  <c:v>11.4</c:v>
                </c:pt>
                <c:pt idx="7">
                  <c:v>17.8</c:v>
                </c:pt>
                <c:pt idx="8">
                  <c:v>34.5</c:v>
                </c:pt>
                <c:pt idx="9">
                  <c:v>8.1</c:v>
                </c:pt>
                <c:pt idx="10">
                  <c:v>4.8</c:v>
                </c:pt>
              </c:numCache>
            </c:numRef>
          </c:val>
          <c:extLst>
            <c:ext xmlns:c16="http://schemas.microsoft.com/office/drawing/2014/chart" uri="{C3380CC4-5D6E-409C-BE32-E72D297353CC}">
              <c16:uniqueId val="{00000002-0017-45F5-8FD6-0CE3D947FA8F}"/>
            </c:ext>
          </c:extLst>
        </c:ser>
        <c:ser>
          <c:idx val="3"/>
          <c:order val="3"/>
          <c:tx>
            <c:strRef>
              <c:f>Resultat_BL_Kom21_nedbrydninger!$A$384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Resultat_BL_Kom21_nedbrydninger!$B$384:$L$384</c:f>
              <c:numCache>
                <c:formatCode>General</c:formatCode>
                <c:ptCount val="11"/>
                <c:pt idx="0">
                  <c:v>15.8</c:v>
                </c:pt>
                <c:pt idx="1">
                  <c:v>17.7</c:v>
                </c:pt>
                <c:pt idx="2">
                  <c:v>14.6</c:v>
                </c:pt>
                <c:pt idx="3">
                  <c:v>23.5</c:v>
                </c:pt>
                <c:pt idx="4">
                  <c:v>19</c:v>
                </c:pt>
                <c:pt idx="5">
                  <c:v>19.5</c:v>
                </c:pt>
                <c:pt idx="6">
                  <c:v>13.9</c:v>
                </c:pt>
                <c:pt idx="7">
                  <c:v>6</c:v>
                </c:pt>
                <c:pt idx="8">
                  <c:v>11.5</c:v>
                </c:pt>
                <c:pt idx="9">
                  <c:v>48.7</c:v>
                </c:pt>
                <c:pt idx="10">
                  <c:v>9.4</c:v>
                </c:pt>
              </c:numCache>
            </c:numRef>
          </c:val>
          <c:extLst>
            <c:ext xmlns:c16="http://schemas.microsoft.com/office/drawing/2014/chart" uri="{C3380CC4-5D6E-409C-BE32-E72D297353CC}">
              <c16:uniqueId val="{00000003-0017-45F5-8FD6-0CE3D947FA8F}"/>
            </c:ext>
          </c:extLst>
        </c:ser>
        <c:ser>
          <c:idx val="4"/>
          <c:order val="4"/>
          <c:tx>
            <c:strRef>
              <c:f>Resultat_BL_Kom21_nedbrydninger!$A$385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Resultat_BL_Kom21_nedbrydninger!$B$385:$L$385</c:f>
              <c:numCache>
                <c:formatCode>General</c:formatCode>
                <c:ptCount val="11"/>
                <c:pt idx="0">
                  <c:v>14.4</c:v>
                </c:pt>
                <c:pt idx="1">
                  <c:v>14.6</c:v>
                </c:pt>
                <c:pt idx="2">
                  <c:v>20.6</c:v>
                </c:pt>
                <c:pt idx="3">
                  <c:v>7.3</c:v>
                </c:pt>
                <c:pt idx="4">
                  <c:v>9.3000000000000007</c:v>
                </c:pt>
                <c:pt idx="5">
                  <c:v>10.7</c:v>
                </c:pt>
                <c:pt idx="6">
                  <c:v>15.6</c:v>
                </c:pt>
                <c:pt idx="7">
                  <c:v>15.6</c:v>
                </c:pt>
                <c:pt idx="8">
                  <c:v>13.1</c:v>
                </c:pt>
                <c:pt idx="9">
                  <c:v>29.3</c:v>
                </c:pt>
                <c:pt idx="10">
                  <c:v>19</c:v>
                </c:pt>
              </c:numCache>
            </c:numRef>
          </c:val>
          <c:extLst>
            <c:ext xmlns:c16="http://schemas.microsoft.com/office/drawing/2014/chart" uri="{C3380CC4-5D6E-409C-BE32-E72D297353CC}">
              <c16:uniqueId val="{00000004-0017-45F5-8FD6-0CE3D947FA8F}"/>
            </c:ext>
          </c:extLst>
        </c:ser>
        <c:ser>
          <c:idx val="5"/>
          <c:order val="5"/>
          <c:tx>
            <c:strRef>
              <c:f>Resultat_BL_Kom21_nedbrydninger!$A$386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Resultat_BL_Kom21_nedbrydninger!$B$386:$L$386</c:f>
              <c:numCache>
                <c:formatCode>General</c:formatCode>
                <c:ptCount val="11"/>
                <c:pt idx="0">
                  <c:v>12.5</c:v>
                </c:pt>
                <c:pt idx="1">
                  <c:v>10.8</c:v>
                </c:pt>
                <c:pt idx="2">
                  <c:v>11.4</c:v>
                </c:pt>
                <c:pt idx="3">
                  <c:v>13.6</c:v>
                </c:pt>
                <c:pt idx="4">
                  <c:v>12.7</c:v>
                </c:pt>
                <c:pt idx="5">
                  <c:v>14.9</c:v>
                </c:pt>
                <c:pt idx="6">
                  <c:v>10</c:v>
                </c:pt>
                <c:pt idx="7">
                  <c:v>20.100000000000001</c:v>
                </c:pt>
                <c:pt idx="8">
                  <c:v>10.5</c:v>
                </c:pt>
                <c:pt idx="9">
                  <c:v>0</c:v>
                </c:pt>
                <c:pt idx="10">
                  <c:v>5.2</c:v>
                </c:pt>
              </c:numCache>
            </c:numRef>
          </c:val>
          <c:extLst>
            <c:ext xmlns:c16="http://schemas.microsoft.com/office/drawing/2014/chart" uri="{C3380CC4-5D6E-409C-BE32-E72D297353CC}">
              <c16:uniqueId val="{00000005-0017-45F5-8FD6-0CE3D947FA8F}"/>
            </c:ext>
          </c:extLst>
        </c:ser>
        <c:ser>
          <c:idx val="6"/>
          <c:order val="6"/>
          <c:tx>
            <c:strRef>
              <c:f>Resultat_BL_Kom21_nedbrydninger!$A$387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Resultat_BL_Kom21_nedbrydninger!$B$387:$L$387</c:f>
              <c:numCache>
                <c:formatCode>General</c:formatCode>
                <c:ptCount val="11"/>
                <c:pt idx="0">
                  <c:v>10.4</c:v>
                </c:pt>
                <c:pt idx="1">
                  <c:v>11</c:v>
                </c:pt>
                <c:pt idx="2">
                  <c:v>10.6</c:v>
                </c:pt>
                <c:pt idx="3">
                  <c:v>15.7</c:v>
                </c:pt>
                <c:pt idx="4">
                  <c:v>9.4</c:v>
                </c:pt>
                <c:pt idx="5">
                  <c:v>16.8</c:v>
                </c:pt>
                <c:pt idx="6">
                  <c:v>7.1</c:v>
                </c:pt>
                <c:pt idx="7">
                  <c:v>8</c:v>
                </c:pt>
                <c:pt idx="8">
                  <c:v>1.1000000000000001</c:v>
                </c:pt>
                <c:pt idx="9">
                  <c:v>13.8</c:v>
                </c:pt>
                <c:pt idx="10">
                  <c:v>4.3</c:v>
                </c:pt>
              </c:numCache>
            </c:numRef>
          </c:val>
          <c:extLst>
            <c:ext xmlns:c16="http://schemas.microsoft.com/office/drawing/2014/chart" uri="{C3380CC4-5D6E-409C-BE32-E72D297353CC}">
              <c16:uniqueId val="{00000006-0017-45F5-8FD6-0CE3D947FA8F}"/>
            </c:ext>
          </c:extLst>
        </c:ser>
        <c:ser>
          <c:idx val="7"/>
          <c:order val="7"/>
          <c:tx>
            <c:strRef>
              <c:f>Resultat_BL_Kom21_nedbrydninger!$A$388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Resultat_BL_Kom21_nedbrydninger!$B$388:$L$388</c:f>
              <c:numCache>
                <c:formatCode>General</c:formatCode>
                <c:ptCount val="11"/>
                <c:pt idx="0">
                  <c:v>8.6</c:v>
                </c:pt>
                <c:pt idx="1">
                  <c:v>13.8</c:v>
                </c:pt>
                <c:pt idx="2">
                  <c:v>9.6</c:v>
                </c:pt>
                <c:pt idx="3">
                  <c:v>8.3000000000000007</c:v>
                </c:pt>
                <c:pt idx="4">
                  <c:v>2.9</c:v>
                </c:pt>
                <c:pt idx="5">
                  <c:v>5.8</c:v>
                </c:pt>
                <c:pt idx="6">
                  <c:v>5.8</c:v>
                </c:pt>
                <c:pt idx="7">
                  <c:v>5.0999999999999996</c:v>
                </c:pt>
                <c:pt idx="8">
                  <c:v>5.3</c:v>
                </c:pt>
                <c:pt idx="9">
                  <c:v>0</c:v>
                </c:pt>
                <c:pt idx="10">
                  <c:v>4.3</c:v>
                </c:pt>
              </c:numCache>
            </c:numRef>
          </c:val>
          <c:extLst>
            <c:ext xmlns:c16="http://schemas.microsoft.com/office/drawing/2014/chart" uri="{C3380CC4-5D6E-409C-BE32-E72D297353CC}">
              <c16:uniqueId val="{00000007-0017-45F5-8FD6-0CE3D947FA8F}"/>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Kommunen skal have en klimapolitik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Resultat_BL_Kom21_nedbrydninger!$A$391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Resultat_BL_Kom21_nedbrydninger!$B$391:$L$391</c:f>
              <c:numCache>
                <c:formatCode>General</c:formatCode>
                <c:ptCount val="11"/>
                <c:pt idx="0">
                  <c:v>14.9</c:v>
                </c:pt>
                <c:pt idx="1">
                  <c:v>8</c:v>
                </c:pt>
                <c:pt idx="2">
                  <c:v>16.2</c:v>
                </c:pt>
                <c:pt idx="3">
                  <c:v>18.100000000000001</c:v>
                </c:pt>
                <c:pt idx="4">
                  <c:v>21.4</c:v>
                </c:pt>
                <c:pt idx="5">
                  <c:v>15.9</c:v>
                </c:pt>
                <c:pt idx="6">
                  <c:v>14.9</c:v>
                </c:pt>
                <c:pt idx="7">
                  <c:v>23.6</c:v>
                </c:pt>
                <c:pt idx="8">
                  <c:v>12.6</c:v>
                </c:pt>
                <c:pt idx="9">
                  <c:v>0</c:v>
                </c:pt>
                <c:pt idx="10">
                  <c:v>25</c:v>
                </c:pt>
              </c:numCache>
            </c:numRef>
          </c:val>
          <c:extLst>
            <c:ext xmlns:c16="http://schemas.microsoft.com/office/drawing/2014/chart" uri="{C3380CC4-5D6E-409C-BE32-E72D297353CC}">
              <c16:uniqueId val="{00000000-8F25-4A4E-B982-094D5D582BFA}"/>
            </c:ext>
          </c:extLst>
        </c:ser>
        <c:ser>
          <c:idx val="1"/>
          <c:order val="1"/>
          <c:tx>
            <c:strRef>
              <c:f>Resultat_BL_Kom21_nedbrydninger!$A$392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Resultat_BL_Kom21_nedbrydninger!$B$392:$L$392</c:f>
              <c:numCache>
                <c:formatCode>General</c:formatCode>
                <c:ptCount val="11"/>
                <c:pt idx="0">
                  <c:v>12.5</c:v>
                </c:pt>
                <c:pt idx="1">
                  <c:v>12.5</c:v>
                </c:pt>
                <c:pt idx="2">
                  <c:v>9.9</c:v>
                </c:pt>
                <c:pt idx="3">
                  <c:v>1.4</c:v>
                </c:pt>
                <c:pt idx="4">
                  <c:v>13.8</c:v>
                </c:pt>
                <c:pt idx="5">
                  <c:v>18</c:v>
                </c:pt>
                <c:pt idx="6">
                  <c:v>15.3</c:v>
                </c:pt>
                <c:pt idx="7">
                  <c:v>2</c:v>
                </c:pt>
                <c:pt idx="8">
                  <c:v>11.5</c:v>
                </c:pt>
                <c:pt idx="9">
                  <c:v>19.7</c:v>
                </c:pt>
                <c:pt idx="10">
                  <c:v>23.2</c:v>
                </c:pt>
              </c:numCache>
            </c:numRef>
          </c:val>
          <c:extLst>
            <c:ext xmlns:c16="http://schemas.microsoft.com/office/drawing/2014/chart" uri="{C3380CC4-5D6E-409C-BE32-E72D297353CC}">
              <c16:uniqueId val="{00000001-8F25-4A4E-B982-094D5D582BFA}"/>
            </c:ext>
          </c:extLst>
        </c:ser>
        <c:ser>
          <c:idx val="2"/>
          <c:order val="2"/>
          <c:tx>
            <c:strRef>
              <c:f>Resultat_BL_Kom21_nedbrydninger!$A$393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Resultat_BL_Kom21_nedbrydninger!$B$393:$L$393</c:f>
              <c:numCache>
                <c:formatCode>General</c:formatCode>
                <c:ptCount val="11"/>
                <c:pt idx="0">
                  <c:v>11.4</c:v>
                </c:pt>
                <c:pt idx="1">
                  <c:v>15.6</c:v>
                </c:pt>
                <c:pt idx="2">
                  <c:v>4.4000000000000004</c:v>
                </c:pt>
                <c:pt idx="3">
                  <c:v>10.6</c:v>
                </c:pt>
                <c:pt idx="4">
                  <c:v>10.1</c:v>
                </c:pt>
                <c:pt idx="5">
                  <c:v>4</c:v>
                </c:pt>
                <c:pt idx="6">
                  <c:v>15.6</c:v>
                </c:pt>
                <c:pt idx="7">
                  <c:v>5.7</c:v>
                </c:pt>
                <c:pt idx="8">
                  <c:v>0</c:v>
                </c:pt>
                <c:pt idx="9">
                  <c:v>0</c:v>
                </c:pt>
                <c:pt idx="10">
                  <c:v>29.4</c:v>
                </c:pt>
              </c:numCache>
            </c:numRef>
          </c:val>
          <c:extLst>
            <c:ext xmlns:c16="http://schemas.microsoft.com/office/drawing/2014/chart" uri="{C3380CC4-5D6E-409C-BE32-E72D297353CC}">
              <c16:uniqueId val="{00000002-8F25-4A4E-B982-094D5D582BFA}"/>
            </c:ext>
          </c:extLst>
        </c:ser>
        <c:ser>
          <c:idx val="3"/>
          <c:order val="3"/>
          <c:tx>
            <c:strRef>
              <c:f>Resultat_BL_Kom21_nedbrydninger!$A$394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Resultat_BL_Kom21_nedbrydninger!$B$394:$L$394</c:f>
              <c:numCache>
                <c:formatCode>General</c:formatCode>
                <c:ptCount val="11"/>
                <c:pt idx="0">
                  <c:v>12.4</c:v>
                </c:pt>
                <c:pt idx="1">
                  <c:v>11.7</c:v>
                </c:pt>
                <c:pt idx="2">
                  <c:v>17.5</c:v>
                </c:pt>
                <c:pt idx="3">
                  <c:v>14</c:v>
                </c:pt>
                <c:pt idx="4">
                  <c:v>13.2</c:v>
                </c:pt>
                <c:pt idx="5">
                  <c:v>11.1</c:v>
                </c:pt>
                <c:pt idx="6">
                  <c:v>24.3</c:v>
                </c:pt>
                <c:pt idx="7">
                  <c:v>18.100000000000001</c:v>
                </c:pt>
                <c:pt idx="8">
                  <c:v>12.6</c:v>
                </c:pt>
                <c:pt idx="9">
                  <c:v>0</c:v>
                </c:pt>
                <c:pt idx="10">
                  <c:v>13.8</c:v>
                </c:pt>
              </c:numCache>
            </c:numRef>
          </c:val>
          <c:extLst>
            <c:ext xmlns:c16="http://schemas.microsoft.com/office/drawing/2014/chart" uri="{C3380CC4-5D6E-409C-BE32-E72D297353CC}">
              <c16:uniqueId val="{00000003-8F25-4A4E-B982-094D5D582BFA}"/>
            </c:ext>
          </c:extLst>
        </c:ser>
        <c:ser>
          <c:idx val="4"/>
          <c:order val="4"/>
          <c:tx>
            <c:strRef>
              <c:f>Resultat_BL_Kom21_nedbrydninger!$A$395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Resultat_BL_Kom21_nedbrydninger!$B$395:$L$395</c:f>
              <c:numCache>
                <c:formatCode>General</c:formatCode>
                <c:ptCount val="11"/>
                <c:pt idx="0">
                  <c:v>10.4</c:v>
                </c:pt>
                <c:pt idx="1">
                  <c:v>12.1</c:v>
                </c:pt>
                <c:pt idx="2">
                  <c:v>11.5</c:v>
                </c:pt>
                <c:pt idx="3">
                  <c:v>9.9</c:v>
                </c:pt>
                <c:pt idx="4">
                  <c:v>10.6</c:v>
                </c:pt>
                <c:pt idx="5">
                  <c:v>29.5</c:v>
                </c:pt>
                <c:pt idx="6">
                  <c:v>2.9</c:v>
                </c:pt>
                <c:pt idx="7">
                  <c:v>9</c:v>
                </c:pt>
                <c:pt idx="8">
                  <c:v>11.5</c:v>
                </c:pt>
                <c:pt idx="9">
                  <c:v>9.6999999999999993</c:v>
                </c:pt>
                <c:pt idx="10">
                  <c:v>8.6</c:v>
                </c:pt>
              </c:numCache>
            </c:numRef>
          </c:val>
          <c:extLst>
            <c:ext xmlns:c16="http://schemas.microsoft.com/office/drawing/2014/chart" uri="{C3380CC4-5D6E-409C-BE32-E72D297353CC}">
              <c16:uniqueId val="{00000004-8F25-4A4E-B982-094D5D582BFA}"/>
            </c:ext>
          </c:extLst>
        </c:ser>
        <c:ser>
          <c:idx val="5"/>
          <c:order val="5"/>
          <c:tx>
            <c:strRef>
              <c:f>Resultat_BL_Kom21_nedbrydninger!$A$396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Resultat_BL_Kom21_nedbrydninger!$B$396:$L$396</c:f>
              <c:numCache>
                <c:formatCode>General</c:formatCode>
                <c:ptCount val="11"/>
                <c:pt idx="0">
                  <c:v>9.6999999999999993</c:v>
                </c:pt>
                <c:pt idx="1">
                  <c:v>11.7</c:v>
                </c:pt>
                <c:pt idx="2">
                  <c:v>4.5999999999999996</c:v>
                </c:pt>
                <c:pt idx="3">
                  <c:v>11.2</c:v>
                </c:pt>
                <c:pt idx="4">
                  <c:v>11.1</c:v>
                </c:pt>
                <c:pt idx="5">
                  <c:v>5.2</c:v>
                </c:pt>
                <c:pt idx="6">
                  <c:v>9.9</c:v>
                </c:pt>
                <c:pt idx="7">
                  <c:v>6.6</c:v>
                </c:pt>
                <c:pt idx="8">
                  <c:v>13.1</c:v>
                </c:pt>
                <c:pt idx="9">
                  <c:v>9.6999999999999993</c:v>
                </c:pt>
                <c:pt idx="10">
                  <c:v>0</c:v>
                </c:pt>
              </c:numCache>
            </c:numRef>
          </c:val>
          <c:extLst>
            <c:ext xmlns:c16="http://schemas.microsoft.com/office/drawing/2014/chart" uri="{C3380CC4-5D6E-409C-BE32-E72D297353CC}">
              <c16:uniqueId val="{00000005-8F25-4A4E-B982-094D5D582BFA}"/>
            </c:ext>
          </c:extLst>
        </c:ser>
        <c:ser>
          <c:idx val="6"/>
          <c:order val="6"/>
          <c:tx>
            <c:strRef>
              <c:f>Resultat_BL_Kom21_nedbrydninger!$A$397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Resultat_BL_Kom21_nedbrydninger!$B$397:$L$397</c:f>
              <c:numCache>
                <c:formatCode>General</c:formatCode>
                <c:ptCount val="11"/>
                <c:pt idx="0">
                  <c:v>12</c:v>
                </c:pt>
                <c:pt idx="1">
                  <c:v>15.3</c:v>
                </c:pt>
                <c:pt idx="2">
                  <c:v>14.9</c:v>
                </c:pt>
                <c:pt idx="3">
                  <c:v>20.5</c:v>
                </c:pt>
                <c:pt idx="4">
                  <c:v>4.5</c:v>
                </c:pt>
                <c:pt idx="5">
                  <c:v>5.8</c:v>
                </c:pt>
                <c:pt idx="6">
                  <c:v>4.9000000000000004</c:v>
                </c:pt>
                <c:pt idx="7">
                  <c:v>8.8000000000000007</c:v>
                </c:pt>
                <c:pt idx="8">
                  <c:v>16.7</c:v>
                </c:pt>
                <c:pt idx="9">
                  <c:v>9.6999999999999993</c:v>
                </c:pt>
                <c:pt idx="10">
                  <c:v>0</c:v>
                </c:pt>
              </c:numCache>
            </c:numRef>
          </c:val>
          <c:extLst>
            <c:ext xmlns:c16="http://schemas.microsoft.com/office/drawing/2014/chart" uri="{C3380CC4-5D6E-409C-BE32-E72D297353CC}">
              <c16:uniqueId val="{00000006-8F25-4A4E-B982-094D5D582BFA}"/>
            </c:ext>
          </c:extLst>
        </c:ser>
        <c:ser>
          <c:idx val="7"/>
          <c:order val="7"/>
          <c:tx>
            <c:strRef>
              <c:f>Resultat_BL_Kom21_nedbrydninger!$A$398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Resultat_BL_Kom21_nedbrydninger!$B$398:$L$398</c:f>
              <c:numCache>
                <c:formatCode>General</c:formatCode>
                <c:ptCount val="11"/>
                <c:pt idx="0">
                  <c:v>16.7</c:v>
                </c:pt>
                <c:pt idx="1">
                  <c:v>13</c:v>
                </c:pt>
                <c:pt idx="2">
                  <c:v>20.9</c:v>
                </c:pt>
                <c:pt idx="3">
                  <c:v>14.2</c:v>
                </c:pt>
                <c:pt idx="4">
                  <c:v>15.3</c:v>
                </c:pt>
                <c:pt idx="5">
                  <c:v>10.5</c:v>
                </c:pt>
                <c:pt idx="6">
                  <c:v>12.2</c:v>
                </c:pt>
                <c:pt idx="7">
                  <c:v>26.1</c:v>
                </c:pt>
                <c:pt idx="8">
                  <c:v>22</c:v>
                </c:pt>
                <c:pt idx="9">
                  <c:v>51.3</c:v>
                </c:pt>
                <c:pt idx="10">
                  <c:v>0</c:v>
                </c:pt>
              </c:numCache>
            </c:numRef>
          </c:val>
          <c:extLst>
            <c:ext xmlns:c16="http://schemas.microsoft.com/office/drawing/2014/chart" uri="{C3380CC4-5D6E-409C-BE32-E72D297353CC}">
              <c16:uniqueId val="{00000007-8F25-4A4E-B982-094D5D582BFA}"/>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Resultat_BL_Kom21!$A$33:$A$37</c:f>
              <c:strCache>
                <c:ptCount val="5"/>
                <c:pt idx="0">
                  <c:v>Ønsker ej at oplyse</c:v>
                </c:pt>
                <c:pt idx="1">
                  <c:v>Under 300000 kr</c:v>
                </c:pt>
                <c:pt idx="2">
                  <c:v>300-499999 kr</c:v>
                </c:pt>
                <c:pt idx="3">
                  <c:v>500-799999 kr</c:v>
                </c:pt>
                <c:pt idx="4">
                  <c:v>800000 kr eller derover</c:v>
                </c:pt>
              </c:strCache>
            </c:strRef>
          </c:cat>
          <c:val>
            <c:numRef>
              <c:f>Resultat_BL_Kom21!$B$33:$B$37</c:f>
              <c:numCache>
                <c:formatCode>General</c:formatCode>
                <c:ptCount val="5"/>
                <c:pt idx="0">
                  <c:v>19.899999999999999</c:v>
                </c:pt>
                <c:pt idx="1">
                  <c:v>25.2</c:v>
                </c:pt>
                <c:pt idx="2">
                  <c:v>23.4</c:v>
                </c:pt>
                <c:pt idx="3">
                  <c:v>16.3</c:v>
                </c:pt>
                <c:pt idx="4">
                  <c:v>15.2</c:v>
                </c:pt>
              </c:numCache>
            </c:numRef>
          </c:val>
          <c:extLst>
            <c:ext xmlns:c16="http://schemas.microsoft.com/office/drawing/2014/chart" uri="{C3380CC4-5D6E-409C-BE32-E72D297353CC}">
              <c16:uniqueId val="{00000000-0670-4561-82FC-75D2E24201F4}"/>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Sikring af gode folkeskoler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Resultat_BL_Kom21_nedbrydninger!$A$401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Resultat_BL_Kom21_nedbrydninger!$B$401:$L$401</c:f>
              <c:numCache>
                <c:formatCode>General</c:formatCode>
                <c:ptCount val="11"/>
                <c:pt idx="0">
                  <c:v>7.3</c:v>
                </c:pt>
                <c:pt idx="1">
                  <c:v>8.8000000000000007</c:v>
                </c:pt>
                <c:pt idx="2">
                  <c:v>2.5</c:v>
                </c:pt>
                <c:pt idx="3">
                  <c:v>0.5</c:v>
                </c:pt>
                <c:pt idx="4">
                  <c:v>6.2</c:v>
                </c:pt>
                <c:pt idx="5">
                  <c:v>7.8</c:v>
                </c:pt>
                <c:pt idx="6">
                  <c:v>10</c:v>
                </c:pt>
                <c:pt idx="7">
                  <c:v>8</c:v>
                </c:pt>
                <c:pt idx="8">
                  <c:v>10.5</c:v>
                </c:pt>
                <c:pt idx="9">
                  <c:v>0</c:v>
                </c:pt>
                <c:pt idx="10">
                  <c:v>5.2</c:v>
                </c:pt>
              </c:numCache>
            </c:numRef>
          </c:val>
          <c:extLst>
            <c:ext xmlns:c16="http://schemas.microsoft.com/office/drawing/2014/chart" uri="{C3380CC4-5D6E-409C-BE32-E72D297353CC}">
              <c16:uniqueId val="{00000000-A7DE-4BB2-9A9C-6A390AF4858B}"/>
            </c:ext>
          </c:extLst>
        </c:ser>
        <c:ser>
          <c:idx val="1"/>
          <c:order val="1"/>
          <c:tx>
            <c:strRef>
              <c:f>Resultat_BL_Kom21_nedbrydninger!$A$402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Resultat_BL_Kom21_nedbrydninger!$B$402:$L$402</c:f>
              <c:numCache>
                <c:formatCode>General</c:formatCode>
                <c:ptCount val="11"/>
                <c:pt idx="0">
                  <c:v>12.3</c:v>
                </c:pt>
                <c:pt idx="1">
                  <c:v>11.5</c:v>
                </c:pt>
                <c:pt idx="2">
                  <c:v>13.6</c:v>
                </c:pt>
                <c:pt idx="3">
                  <c:v>15.2</c:v>
                </c:pt>
                <c:pt idx="4">
                  <c:v>13.7</c:v>
                </c:pt>
                <c:pt idx="5">
                  <c:v>15.7</c:v>
                </c:pt>
                <c:pt idx="6">
                  <c:v>25.8</c:v>
                </c:pt>
                <c:pt idx="7">
                  <c:v>7.7</c:v>
                </c:pt>
                <c:pt idx="8">
                  <c:v>27.3</c:v>
                </c:pt>
                <c:pt idx="9">
                  <c:v>19.399999999999999</c:v>
                </c:pt>
                <c:pt idx="10">
                  <c:v>4.3</c:v>
                </c:pt>
              </c:numCache>
            </c:numRef>
          </c:val>
          <c:extLst>
            <c:ext xmlns:c16="http://schemas.microsoft.com/office/drawing/2014/chart" uri="{C3380CC4-5D6E-409C-BE32-E72D297353CC}">
              <c16:uniqueId val="{00000001-A7DE-4BB2-9A9C-6A390AF4858B}"/>
            </c:ext>
          </c:extLst>
        </c:ser>
        <c:ser>
          <c:idx val="2"/>
          <c:order val="2"/>
          <c:tx>
            <c:strRef>
              <c:f>Resultat_BL_Kom21_nedbrydninger!$A$403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Resultat_BL_Kom21_nedbrydninger!$B$403:$L$403</c:f>
              <c:numCache>
                <c:formatCode>General</c:formatCode>
                <c:ptCount val="11"/>
                <c:pt idx="0">
                  <c:v>10.8</c:v>
                </c:pt>
                <c:pt idx="1">
                  <c:v>12.5</c:v>
                </c:pt>
                <c:pt idx="2">
                  <c:v>9.3000000000000007</c:v>
                </c:pt>
                <c:pt idx="3">
                  <c:v>15.4</c:v>
                </c:pt>
                <c:pt idx="4">
                  <c:v>5.5</c:v>
                </c:pt>
                <c:pt idx="5">
                  <c:v>14.4</c:v>
                </c:pt>
                <c:pt idx="6">
                  <c:v>9.5</c:v>
                </c:pt>
                <c:pt idx="7">
                  <c:v>19</c:v>
                </c:pt>
                <c:pt idx="8">
                  <c:v>1.1000000000000001</c:v>
                </c:pt>
                <c:pt idx="9">
                  <c:v>4.0999999999999996</c:v>
                </c:pt>
                <c:pt idx="10">
                  <c:v>0</c:v>
                </c:pt>
              </c:numCache>
            </c:numRef>
          </c:val>
          <c:extLst>
            <c:ext xmlns:c16="http://schemas.microsoft.com/office/drawing/2014/chart" uri="{C3380CC4-5D6E-409C-BE32-E72D297353CC}">
              <c16:uniqueId val="{00000002-A7DE-4BB2-9A9C-6A390AF4858B}"/>
            </c:ext>
          </c:extLst>
        </c:ser>
        <c:ser>
          <c:idx val="3"/>
          <c:order val="3"/>
          <c:tx>
            <c:strRef>
              <c:f>Resultat_BL_Kom21_nedbrydninger!$A$404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Resultat_BL_Kom21_nedbrydninger!$B$404:$L$404</c:f>
              <c:numCache>
                <c:formatCode>General</c:formatCode>
                <c:ptCount val="11"/>
                <c:pt idx="0">
                  <c:v>13</c:v>
                </c:pt>
                <c:pt idx="1">
                  <c:v>17.5</c:v>
                </c:pt>
                <c:pt idx="2">
                  <c:v>7.5</c:v>
                </c:pt>
                <c:pt idx="3">
                  <c:v>6.1</c:v>
                </c:pt>
                <c:pt idx="4">
                  <c:v>14.3</c:v>
                </c:pt>
                <c:pt idx="5">
                  <c:v>10.6</c:v>
                </c:pt>
                <c:pt idx="6">
                  <c:v>9.5</c:v>
                </c:pt>
                <c:pt idx="7">
                  <c:v>9.9</c:v>
                </c:pt>
                <c:pt idx="8">
                  <c:v>23</c:v>
                </c:pt>
                <c:pt idx="9">
                  <c:v>19.7</c:v>
                </c:pt>
                <c:pt idx="10">
                  <c:v>24.1</c:v>
                </c:pt>
              </c:numCache>
            </c:numRef>
          </c:val>
          <c:extLst>
            <c:ext xmlns:c16="http://schemas.microsoft.com/office/drawing/2014/chart" uri="{C3380CC4-5D6E-409C-BE32-E72D297353CC}">
              <c16:uniqueId val="{00000003-A7DE-4BB2-9A9C-6A390AF4858B}"/>
            </c:ext>
          </c:extLst>
        </c:ser>
        <c:ser>
          <c:idx val="4"/>
          <c:order val="4"/>
          <c:tx>
            <c:strRef>
              <c:f>Resultat_BL_Kom21_nedbrydninger!$A$405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Resultat_BL_Kom21_nedbrydninger!$B$405:$L$405</c:f>
              <c:numCache>
                <c:formatCode>General</c:formatCode>
                <c:ptCount val="11"/>
                <c:pt idx="0">
                  <c:v>14</c:v>
                </c:pt>
                <c:pt idx="1">
                  <c:v>11.8</c:v>
                </c:pt>
                <c:pt idx="2">
                  <c:v>15.2</c:v>
                </c:pt>
                <c:pt idx="3">
                  <c:v>15.5</c:v>
                </c:pt>
                <c:pt idx="4">
                  <c:v>18.5</c:v>
                </c:pt>
                <c:pt idx="5">
                  <c:v>9.9</c:v>
                </c:pt>
                <c:pt idx="6">
                  <c:v>8.8000000000000007</c:v>
                </c:pt>
                <c:pt idx="7">
                  <c:v>4.5999999999999996</c:v>
                </c:pt>
                <c:pt idx="8">
                  <c:v>23</c:v>
                </c:pt>
                <c:pt idx="9">
                  <c:v>9.6999999999999993</c:v>
                </c:pt>
                <c:pt idx="10">
                  <c:v>13.8</c:v>
                </c:pt>
              </c:numCache>
            </c:numRef>
          </c:val>
          <c:extLst>
            <c:ext xmlns:c16="http://schemas.microsoft.com/office/drawing/2014/chart" uri="{C3380CC4-5D6E-409C-BE32-E72D297353CC}">
              <c16:uniqueId val="{00000004-A7DE-4BB2-9A9C-6A390AF4858B}"/>
            </c:ext>
          </c:extLst>
        </c:ser>
        <c:ser>
          <c:idx val="5"/>
          <c:order val="5"/>
          <c:tx>
            <c:strRef>
              <c:f>Resultat_BL_Kom21_nedbrydninger!$A$406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Resultat_BL_Kom21_nedbrydninger!$B$406:$L$406</c:f>
              <c:numCache>
                <c:formatCode>General</c:formatCode>
                <c:ptCount val="11"/>
                <c:pt idx="0">
                  <c:v>15.1</c:v>
                </c:pt>
                <c:pt idx="1">
                  <c:v>11.7</c:v>
                </c:pt>
                <c:pt idx="2">
                  <c:v>16.399999999999999</c:v>
                </c:pt>
                <c:pt idx="3">
                  <c:v>15.2</c:v>
                </c:pt>
                <c:pt idx="4">
                  <c:v>13</c:v>
                </c:pt>
                <c:pt idx="5">
                  <c:v>14.2</c:v>
                </c:pt>
                <c:pt idx="6">
                  <c:v>15.6</c:v>
                </c:pt>
                <c:pt idx="7">
                  <c:v>15.8</c:v>
                </c:pt>
                <c:pt idx="8">
                  <c:v>12.6</c:v>
                </c:pt>
                <c:pt idx="9">
                  <c:v>0</c:v>
                </c:pt>
                <c:pt idx="10">
                  <c:v>19</c:v>
                </c:pt>
              </c:numCache>
            </c:numRef>
          </c:val>
          <c:extLst>
            <c:ext xmlns:c16="http://schemas.microsoft.com/office/drawing/2014/chart" uri="{C3380CC4-5D6E-409C-BE32-E72D297353CC}">
              <c16:uniqueId val="{00000005-A7DE-4BB2-9A9C-6A390AF4858B}"/>
            </c:ext>
          </c:extLst>
        </c:ser>
        <c:ser>
          <c:idx val="6"/>
          <c:order val="6"/>
          <c:tx>
            <c:strRef>
              <c:f>Resultat_BL_Kom21_nedbrydninger!$A$407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Resultat_BL_Kom21_nedbrydninger!$B$407:$L$407</c:f>
              <c:numCache>
                <c:formatCode>General</c:formatCode>
                <c:ptCount val="11"/>
                <c:pt idx="0">
                  <c:v>14.4</c:v>
                </c:pt>
                <c:pt idx="1">
                  <c:v>6.8</c:v>
                </c:pt>
                <c:pt idx="2">
                  <c:v>16.5</c:v>
                </c:pt>
                <c:pt idx="3">
                  <c:v>18.399999999999999</c:v>
                </c:pt>
                <c:pt idx="4">
                  <c:v>15.8</c:v>
                </c:pt>
                <c:pt idx="5">
                  <c:v>16.3</c:v>
                </c:pt>
                <c:pt idx="6">
                  <c:v>15.6</c:v>
                </c:pt>
                <c:pt idx="7">
                  <c:v>26.6</c:v>
                </c:pt>
                <c:pt idx="8">
                  <c:v>2.6</c:v>
                </c:pt>
                <c:pt idx="9">
                  <c:v>37.5</c:v>
                </c:pt>
                <c:pt idx="10">
                  <c:v>19.8</c:v>
                </c:pt>
              </c:numCache>
            </c:numRef>
          </c:val>
          <c:extLst>
            <c:ext xmlns:c16="http://schemas.microsoft.com/office/drawing/2014/chart" uri="{C3380CC4-5D6E-409C-BE32-E72D297353CC}">
              <c16:uniqueId val="{00000006-A7DE-4BB2-9A9C-6A390AF4858B}"/>
            </c:ext>
          </c:extLst>
        </c:ser>
        <c:ser>
          <c:idx val="7"/>
          <c:order val="7"/>
          <c:tx>
            <c:strRef>
              <c:f>Resultat_BL_Kom21_nedbrydninger!$A$408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Resultat_BL_Kom21_nedbrydninger!$B$408:$L$408</c:f>
              <c:numCache>
                <c:formatCode>General</c:formatCode>
                <c:ptCount val="11"/>
                <c:pt idx="0">
                  <c:v>13</c:v>
                </c:pt>
                <c:pt idx="1">
                  <c:v>19.5</c:v>
                </c:pt>
                <c:pt idx="2">
                  <c:v>19</c:v>
                </c:pt>
                <c:pt idx="3">
                  <c:v>13.6</c:v>
                </c:pt>
                <c:pt idx="4">
                  <c:v>13</c:v>
                </c:pt>
                <c:pt idx="5">
                  <c:v>11.1</c:v>
                </c:pt>
                <c:pt idx="6">
                  <c:v>5.4</c:v>
                </c:pt>
                <c:pt idx="7">
                  <c:v>8.4</c:v>
                </c:pt>
                <c:pt idx="8">
                  <c:v>0</c:v>
                </c:pt>
                <c:pt idx="9">
                  <c:v>9.6999999999999993</c:v>
                </c:pt>
                <c:pt idx="10">
                  <c:v>13.8</c:v>
                </c:pt>
              </c:numCache>
            </c:numRef>
          </c:val>
          <c:extLst>
            <c:ext xmlns:c16="http://schemas.microsoft.com/office/drawing/2014/chart" uri="{C3380CC4-5D6E-409C-BE32-E72D297353CC}">
              <c16:uniqueId val="{00000007-A7DE-4BB2-9A9C-6A390AF4858B}"/>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Hjemmeplejen for de ældre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Resultat_BL_Kom21_nedbrydninger!$A$411</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Resultat_BL_Kom21_nedbrydninger!$B$411:$L$411</c:f>
              <c:numCache>
                <c:formatCode>General</c:formatCode>
                <c:ptCount val="11"/>
                <c:pt idx="0">
                  <c:v>13.3</c:v>
                </c:pt>
                <c:pt idx="1">
                  <c:v>15.7</c:v>
                </c:pt>
                <c:pt idx="2">
                  <c:v>16.2</c:v>
                </c:pt>
                <c:pt idx="3">
                  <c:v>24.6</c:v>
                </c:pt>
                <c:pt idx="4">
                  <c:v>7.5</c:v>
                </c:pt>
                <c:pt idx="5">
                  <c:v>16.5</c:v>
                </c:pt>
                <c:pt idx="6">
                  <c:v>6.6</c:v>
                </c:pt>
                <c:pt idx="7">
                  <c:v>13.7</c:v>
                </c:pt>
                <c:pt idx="8">
                  <c:v>23</c:v>
                </c:pt>
                <c:pt idx="9">
                  <c:v>23.5</c:v>
                </c:pt>
                <c:pt idx="10">
                  <c:v>5.2</c:v>
                </c:pt>
              </c:numCache>
            </c:numRef>
          </c:val>
          <c:extLst>
            <c:ext xmlns:c16="http://schemas.microsoft.com/office/drawing/2014/chart" uri="{C3380CC4-5D6E-409C-BE32-E72D297353CC}">
              <c16:uniqueId val="{00000000-F781-4207-9D24-5881C9A67BB8}"/>
            </c:ext>
          </c:extLst>
        </c:ser>
        <c:ser>
          <c:idx val="1"/>
          <c:order val="1"/>
          <c:tx>
            <c:strRef>
              <c:f>Resultat_BL_Kom21_nedbrydninger!$A$412</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Resultat_BL_Kom21_nedbrydninger!$B$412:$L$412</c:f>
              <c:numCache>
                <c:formatCode>General</c:formatCode>
                <c:ptCount val="11"/>
                <c:pt idx="0">
                  <c:v>14</c:v>
                </c:pt>
                <c:pt idx="1">
                  <c:v>15.9</c:v>
                </c:pt>
                <c:pt idx="2">
                  <c:v>14.5</c:v>
                </c:pt>
                <c:pt idx="3">
                  <c:v>15.7</c:v>
                </c:pt>
                <c:pt idx="4">
                  <c:v>15.6</c:v>
                </c:pt>
                <c:pt idx="5">
                  <c:v>11.1</c:v>
                </c:pt>
                <c:pt idx="6">
                  <c:v>5.9</c:v>
                </c:pt>
                <c:pt idx="7">
                  <c:v>7.2</c:v>
                </c:pt>
                <c:pt idx="8">
                  <c:v>6.3</c:v>
                </c:pt>
                <c:pt idx="9">
                  <c:v>4.0999999999999996</c:v>
                </c:pt>
                <c:pt idx="10">
                  <c:v>10.4</c:v>
                </c:pt>
              </c:numCache>
            </c:numRef>
          </c:val>
          <c:extLst>
            <c:ext xmlns:c16="http://schemas.microsoft.com/office/drawing/2014/chart" uri="{C3380CC4-5D6E-409C-BE32-E72D297353CC}">
              <c16:uniqueId val="{00000001-F781-4207-9D24-5881C9A67BB8}"/>
            </c:ext>
          </c:extLst>
        </c:ser>
        <c:ser>
          <c:idx val="2"/>
          <c:order val="2"/>
          <c:tx>
            <c:strRef>
              <c:f>Resultat_BL_Kom21_nedbrydninger!$A$413</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Resultat_BL_Kom21_nedbrydninger!$B$413:$L$413</c:f>
              <c:numCache>
                <c:formatCode>General</c:formatCode>
                <c:ptCount val="11"/>
                <c:pt idx="0">
                  <c:v>15.1</c:v>
                </c:pt>
                <c:pt idx="1">
                  <c:v>19</c:v>
                </c:pt>
                <c:pt idx="2">
                  <c:v>8.3000000000000007</c:v>
                </c:pt>
                <c:pt idx="3">
                  <c:v>18.7</c:v>
                </c:pt>
                <c:pt idx="4">
                  <c:v>13</c:v>
                </c:pt>
                <c:pt idx="5">
                  <c:v>11.8</c:v>
                </c:pt>
                <c:pt idx="6">
                  <c:v>5.2</c:v>
                </c:pt>
                <c:pt idx="7">
                  <c:v>4.9000000000000004</c:v>
                </c:pt>
                <c:pt idx="8">
                  <c:v>19.3</c:v>
                </c:pt>
                <c:pt idx="9">
                  <c:v>39</c:v>
                </c:pt>
                <c:pt idx="10">
                  <c:v>8.6</c:v>
                </c:pt>
              </c:numCache>
            </c:numRef>
          </c:val>
          <c:extLst>
            <c:ext xmlns:c16="http://schemas.microsoft.com/office/drawing/2014/chart" uri="{C3380CC4-5D6E-409C-BE32-E72D297353CC}">
              <c16:uniqueId val="{00000002-F781-4207-9D24-5881C9A67BB8}"/>
            </c:ext>
          </c:extLst>
        </c:ser>
        <c:ser>
          <c:idx val="3"/>
          <c:order val="3"/>
          <c:tx>
            <c:strRef>
              <c:f>Resultat_BL_Kom21_nedbrydninger!$A$414</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Resultat_BL_Kom21_nedbrydninger!$B$414:$L$414</c:f>
              <c:numCache>
                <c:formatCode>General</c:formatCode>
                <c:ptCount val="11"/>
                <c:pt idx="0">
                  <c:v>10.8</c:v>
                </c:pt>
                <c:pt idx="1">
                  <c:v>12.9</c:v>
                </c:pt>
                <c:pt idx="2">
                  <c:v>4</c:v>
                </c:pt>
                <c:pt idx="3">
                  <c:v>8.9</c:v>
                </c:pt>
                <c:pt idx="4">
                  <c:v>10.7</c:v>
                </c:pt>
                <c:pt idx="5">
                  <c:v>9.6</c:v>
                </c:pt>
                <c:pt idx="6">
                  <c:v>2.9</c:v>
                </c:pt>
                <c:pt idx="7">
                  <c:v>17.3</c:v>
                </c:pt>
                <c:pt idx="8">
                  <c:v>10.5</c:v>
                </c:pt>
                <c:pt idx="9">
                  <c:v>4.0999999999999996</c:v>
                </c:pt>
                <c:pt idx="10">
                  <c:v>5.2</c:v>
                </c:pt>
              </c:numCache>
            </c:numRef>
          </c:val>
          <c:extLst>
            <c:ext xmlns:c16="http://schemas.microsoft.com/office/drawing/2014/chart" uri="{C3380CC4-5D6E-409C-BE32-E72D297353CC}">
              <c16:uniqueId val="{00000003-F781-4207-9D24-5881C9A67BB8}"/>
            </c:ext>
          </c:extLst>
        </c:ser>
        <c:ser>
          <c:idx val="4"/>
          <c:order val="4"/>
          <c:tx>
            <c:strRef>
              <c:f>Resultat_BL_Kom21_nedbrydninger!$A$415</c:f>
              <c:strCache>
                <c:ptCount val="1"/>
                <c:pt idx="0">
                  <c:v>5prioritet</c:v>
                </c:pt>
              </c:strCache>
            </c:strRef>
          </c:tx>
          <c:spPr>
            <a:solidFill>
              <a:srgbClr val="C0504D">
                <a:lumMod val="20000"/>
                <a:lumOff val="8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Resultat_BL_Kom21_nedbrydninger!$B$415:$L$415</c:f>
              <c:numCache>
                <c:formatCode>General</c:formatCode>
                <c:ptCount val="11"/>
                <c:pt idx="0">
                  <c:v>14.3</c:v>
                </c:pt>
                <c:pt idx="1">
                  <c:v>14.6</c:v>
                </c:pt>
                <c:pt idx="2">
                  <c:v>12.3</c:v>
                </c:pt>
                <c:pt idx="3">
                  <c:v>16.100000000000001</c:v>
                </c:pt>
                <c:pt idx="4">
                  <c:v>17.399999999999999</c:v>
                </c:pt>
                <c:pt idx="5">
                  <c:v>12.5</c:v>
                </c:pt>
                <c:pt idx="6">
                  <c:v>20.5</c:v>
                </c:pt>
                <c:pt idx="7">
                  <c:v>12.8</c:v>
                </c:pt>
                <c:pt idx="8">
                  <c:v>12.6</c:v>
                </c:pt>
                <c:pt idx="9">
                  <c:v>9.6999999999999993</c:v>
                </c:pt>
                <c:pt idx="10">
                  <c:v>31.4</c:v>
                </c:pt>
              </c:numCache>
            </c:numRef>
          </c:val>
          <c:extLst>
            <c:ext xmlns:c16="http://schemas.microsoft.com/office/drawing/2014/chart" uri="{C3380CC4-5D6E-409C-BE32-E72D297353CC}">
              <c16:uniqueId val="{00000004-F781-4207-9D24-5881C9A67BB8}"/>
            </c:ext>
          </c:extLst>
        </c:ser>
        <c:ser>
          <c:idx val="5"/>
          <c:order val="5"/>
          <c:tx>
            <c:strRef>
              <c:f>Resultat_BL_Kom21_nedbrydninger!$A$416</c:f>
              <c:strCache>
                <c:ptCount val="1"/>
                <c:pt idx="0">
                  <c:v>6prioritet</c:v>
                </c:pt>
              </c:strCache>
            </c:strRef>
          </c:tx>
          <c:spPr>
            <a:solidFill>
              <a:srgbClr val="C0504D">
                <a:lumMod val="60000"/>
                <a:lumOff val="40000"/>
              </a:srgb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Resultat_BL_Kom21_nedbrydninger!$B$416:$L$416</c:f>
              <c:numCache>
                <c:formatCode>General</c:formatCode>
                <c:ptCount val="11"/>
                <c:pt idx="0">
                  <c:v>11.1</c:v>
                </c:pt>
                <c:pt idx="1">
                  <c:v>6.6</c:v>
                </c:pt>
                <c:pt idx="2">
                  <c:v>13.9</c:v>
                </c:pt>
                <c:pt idx="3">
                  <c:v>9.6999999999999993</c:v>
                </c:pt>
                <c:pt idx="4">
                  <c:v>16.600000000000001</c:v>
                </c:pt>
                <c:pt idx="5">
                  <c:v>11.6</c:v>
                </c:pt>
                <c:pt idx="6">
                  <c:v>12.4</c:v>
                </c:pt>
                <c:pt idx="7">
                  <c:v>9.6</c:v>
                </c:pt>
                <c:pt idx="8">
                  <c:v>11.5</c:v>
                </c:pt>
                <c:pt idx="9">
                  <c:v>19.7</c:v>
                </c:pt>
                <c:pt idx="10">
                  <c:v>16.8</c:v>
                </c:pt>
              </c:numCache>
            </c:numRef>
          </c:val>
          <c:extLst>
            <c:ext xmlns:c16="http://schemas.microsoft.com/office/drawing/2014/chart" uri="{C3380CC4-5D6E-409C-BE32-E72D297353CC}">
              <c16:uniqueId val="{00000005-F781-4207-9D24-5881C9A67BB8}"/>
            </c:ext>
          </c:extLst>
        </c:ser>
        <c:ser>
          <c:idx val="6"/>
          <c:order val="6"/>
          <c:tx>
            <c:strRef>
              <c:f>Resultat_BL_Kom21_nedbrydninger!$A$417</c:f>
              <c:strCache>
                <c:ptCount val="1"/>
                <c:pt idx="0">
                  <c:v>7prioritet</c:v>
                </c:pt>
              </c:strCache>
            </c:strRef>
          </c:tx>
          <c:spPr>
            <a:solidFill>
              <a:srgbClr val="C0504D"/>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Resultat_BL_Kom21_nedbrydninger!$B$417:$L$417</c:f>
              <c:numCache>
                <c:formatCode>General</c:formatCode>
                <c:ptCount val="11"/>
                <c:pt idx="0">
                  <c:v>11.2</c:v>
                </c:pt>
                <c:pt idx="1">
                  <c:v>9</c:v>
                </c:pt>
                <c:pt idx="2">
                  <c:v>12.9</c:v>
                </c:pt>
                <c:pt idx="3">
                  <c:v>2.2999999999999998</c:v>
                </c:pt>
                <c:pt idx="4">
                  <c:v>12.4</c:v>
                </c:pt>
                <c:pt idx="5">
                  <c:v>12.5</c:v>
                </c:pt>
                <c:pt idx="6">
                  <c:v>23.3</c:v>
                </c:pt>
                <c:pt idx="7">
                  <c:v>11</c:v>
                </c:pt>
                <c:pt idx="8">
                  <c:v>5.3</c:v>
                </c:pt>
                <c:pt idx="9">
                  <c:v>0</c:v>
                </c:pt>
                <c:pt idx="10">
                  <c:v>18.100000000000001</c:v>
                </c:pt>
              </c:numCache>
            </c:numRef>
          </c:val>
          <c:extLst>
            <c:ext xmlns:c16="http://schemas.microsoft.com/office/drawing/2014/chart" uri="{C3380CC4-5D6E-409C-BE32-E72D297353CC}">
              <c16:uniqueId val="{00000006-F781-4207-9D24-5881C9A67BB8}"/>
            </c:ext>
          </c:extLst>
        </c:ser>
        <c:ser>
          <c:idx val="7"/>
          <c:order val="7"/>
          <c:tx>
            <c:strRef>
              <c:f>Resultat_BL_Kom21_nedbrydninger!$A$418</c:f>
              <c:strCache>
                <c:ptCount val="1"/>
                <c:pt idx="0">
                  <c:v>8prioritet</c:v>
                </c:pt>
              </c:strCache>
            </c:strRef>
          </c:tx>
          <c:spPr>
            <a:solidFill>
              <a:schemeClr val="accent2">
                <a:lumMod val="60000"/>
              </a:schemeClr>
            </a:solidFill>
            <a:ln>
              <a:noFill/>
            </a:ln>
            <a:effectLst/>
          </c:spPr>
          <c:invertIfNegative val="0"/>
          <c:cat>
            <c:strRef>
              <c:f>Resultat_BL_Kom21_nedbrydninger!$B$340:$L$340</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Resultat_BL_Kom21_nedbrydninger!$B$418:$L$418</c:f>
              <c:numCache>
                <c:formatCode>General</c:formatCode>
                <c:ptCount val="11"/>
                <c:pt idx="0">
                  <c:v>10.3</c:v>
                </c:pt>
                <c:pt idx="1">
                  <c:v>6.3</c:v>
                </c:pt>
                <c:pt idx="2">
                  <c:v>17.899999999999999</c:v>
                </c:pt>
                <c:pt idx="3">
                  <c:v>3.9</c:v>
                </c:pt>
                <c:pt idx="4">
                  <c:v>6.8</c:v>
                </c:pt>
                <c:pt idx="5">
                  <c:v>14.4</c:v>
                </c:pt>
                <c:pt idx="6">
                  <c:v>23.3</c:v>
                </c:pt>
                <c:pt idx="7">
                  <c:v>23.7</c:v>
                </c:pt>
                <c:pt idx="8">
                  <c:v>11.5</c:v>
                </c:pt>
                <c:pt idx="9">
                  <c:v>0</c:v>
                </c:pt>
                <c:pt idx="10">
                  <c:v>4.3</c:v>
                </c:pt>
              </c:numCache>
            </c:numRef>
          </c:val>
          <c:extLst>
            <c:ext xmlns:c16="http://schemas.microsoft.com/office/drawing/2014/chart" uri="{C3380CC4-5D6E-409C-BE32-E72D297353CC}">
              <c16:uniqueId val="{00000007-F781-4207-9D24-5881C9A67BB8}"/>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Resultat_BL_Kom21_nedbrydninger!$A$4</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Resultat_BL_Kom21_nedbrydninger!$AB$3:$AQ$3</c:f>
              <c:strCache>
                <c:ptCount val="16"/>
                <c:pt idx="0">
                  <c:v>Alle</c:v>
                </c:pt>
                <c:pt idx="1">
                  <c:v>Ønsker ikke at oplyse</c:v>
                </c:pt>
                <c:pt idx="2">
                  <c:v>Vil ikke stemme</c:v>
                </c:pt>
                <c:pt idx="3">
                  <c:v>Vil stemme blankt</c:v>
                </c:pt>
                <c:pt idx="4">
                  <c:v>Nye Borgerlige</c:v>
                </c:pt>
                <c:pt idx="5">
                  <c:v>Enhedslisten</c:v>
                </c:pt>
                <c:pt idx="6">
                  <c:v>Radikale Venstre</c:v>
                </c:pt>
                <c:pt idx="7">
                  <c:v>SF</c:v>
                </c:pt>
                <c:pt idx="8">
                  <c:v>Socialdemokratiet</c:v>
                </c:pt>
                <c:pt idx="9">
                  <c:v>Venstre</c:v>
                </c:pt>
                <c:pt idx="10">
                  <c:v>Alternativet</c:v>
                </c:pt>
                <c:pt idx="11">
                  <c:v>DF</c:v>
                </c:pt>
                <c:pt idx="12">
                  <c:v>Liberal Alliance</c:v>
                </c:pt>
                <c:pt idx="13">
                  <c:v>Andet parti</c:v>
                </c:pt>
                <c:pt idx="14">
                  <c:v>Konservative</c:v>
                </c:pt>
                <c:pt idx="15">
                  <c:v>Lokal liste</c:v>
                </c:pt>
              </c:strCache>
            </c:strRef>
          </c:cat>
          <c:val>
            <c:numRef>
              <c:f>Resultat_BL_Kom21_nedbrydninger!$AB$4:$AQ$4</c:f>
              <c:numCache>
                <c:formatCode>General</c:formatCode>
                <c:ptCount val="16"/>
                <c:pt idx="0">
                  <c:v>42.6</c:v>
                </c:pt>
                <c:pt idx="1">
                  <c:v>35.200000000000003</c:v>
                </c:pt>
                <c:pt idx="2">
                  <c:v>39.200000000000003</c:v>
                </c:pt>
                <c:pt idx="3">
                  <c:v>47.8</c:v>
                </c:pt>
                <c:pt idx="4">
                  <c:v>21.2</c:v>
                </c:pt>
                <c:pt idx="5">
                  <c:v>29.2</c:v>
                </c:pt>
                <c:pt idx="6">
                  <c:v>34.4</c:v>
                </c:pt>
                <c:pt idx="7">
                  <c:v>44.2</c:v>
                </c:pt>
                <c:pt idx="8">
                  <c:v>44.4</c:v>
                </c:pt>
                <c:pt idx="9">
                  <c:v>50.8</c:v>
                </c:pt>
                <c:pt idx="10">
                  <c:v>50.8</c:v>
                </c:pt>
                <c:pt idx="11">
                  <c:v>53.3</c:v>
                </c:pt>
                <c:pt idx="12">
                  <c:v>55.6</c:v>
                </c:pt>
                <c:pt idx="13">
                  <c:v>56.9</c:v>
                </c:pt>
                <c:pt idx="14">
                  <c:v>62.6</c:v>
                </c:pt>
                <c:pt idx="15">
                  <c:v>72.2</c:v>
                </c:pt>
              </c:numCache>
            </c:numRef>
          </c:val>
          <c:extLst>
            <c:ext xmlns:c16="http://schemas.microsoft.com/office/drawing/2014/chart" uri="{C3380CC4-5D6E-409C-BE32-E72D297353CC}">
              <c16:uniqueId val="{00000000-E3F6-4F5E-A2D2-7F0E3E67A755}"/>
            </c:ext>
          </c:extLst>
        </c:ser>
        <c:ser>
          <c:idx val="1"/>
          <c:order val="1"/>
          <c:tx>
            <c:strRef>
              <c:f>Resultat_BL_Kom21_nedbrydninger!$A$5</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Resultat_BL_Kom21_nedbrydninger!$AB$3:$AQ$3</c:f>
              <c:strCache>
                <c:ptCount val="16"/>
                <c:pt idx="0">
                  <c:v>Alle</c:v>
                </c:pt>
                <c:pt idx="1">
                  <c:v>Ønsker ikke at oplyse</c:v>
                </c:pt>
                <c:pt idx="2">
                  <c:v>Vil ikke stemme</c:v>
                </c:pt>
                <c:pt idx="3">
                  <c:v>Vil stemme blankt</c:v>
                </c:pt>
                <c:pt idx="4">
                  <c:v>Nye Borgerlige</c:v>
                </c:pt>
                <c:pt idx="5">
                  <c:v>Enhedslisten</c:v>
                </c:pt>
                <c:pt idx="6">
                  <c:v>Radikale Venstre</c:v>
                </c:pt>
                <c:pt idx="7">
                  <c:v>SF</c:v>
                </c:pt>
                <c:pt idx="8">
                  <c:v>Socialdemokratiet</c:v>
                </c:pt>
                <c:pt idx="9">
                  <c:v>Venstre</c:v>
                </c:pt>
                <c:pt idx="10">
                  <c:v>Alternativet</c:v>
                </c:pt>
                <c:pt idx="11">
                  <c:v>DF</c:v>
                </c:pt>
                <c:pt idx="12">
                  <c:v>Liberal Alliance</c:v>
                </c:pt>
                <c:pt idx="13">
                  <c:v>Andet parti</c:v>
                </c:pt>
                <c:pt idx="14">
                  <c:v>Konservative</c:v>
                </c:pt>
                <c:pt idx="15">
                  <c:v>Lokal liste</c:v>
                </c:pt>
              </c:strCache>
            </c:strRef>
          </c:cat>
          <c:val>
            <c:numRef>
              <c:f>Resultat_BL_Kom21_nedbrydninger!$AB$5:$AQ$5</c:f>
              <c:numCache>
                <c:formatCode>General</c:formatCode>
                <c:ptCount val="16"/>
                <c:pt idx="0">
                  <c:v>57.4</c:v>
                </c:pt>
                <c:pt idx="1">
                  <c:v>64.8</c:v>
                </c:pt>
                <c:pt idx="2">
                  <c:v>60.8</c:v>
                </c:pt>
                <c:pt idx="3">
                  <c:v>52.2</c:v>
                </c:pt>
                <c:pt idx="4">
                  <c:v>78.8</c:v>
                </c:pt>
                <c:pt idx="5">
                  <c:v>70.8</c:v>
                </c:pt>
                <c:pt idx="6">
                  <c:v>65.599999999999994</c:v>
                </c:pt>
                <c:pt idx="7">
                  <c:v>55.8</c:v>
                </c:pt>
                <c:pt idx="8">
                  <c:v>55.6</c:v>
                </c:pt>
                <c:pt idx="9">
                  <c:v>49.2</c:v>
                </c:pt>
                <c:pt idx="10">
                  <c:v>49.2</c:v>
                </c:pt>
                <c:pt idx="11">
                  <c:v>46.7</c:v>
                </c:pt>
                <c:pt idx="12">
                  <c:v>44.4</c:v>
                </c:pt>
                <c:pt idx="13">
                  <c:v>43.1</c:v>
                </c:pt>
                <c:pt idx="14">
                  <c:v>37.4</c:v>
                </c:pt>
                <c:pt idx="15">
                  <c:v>27.8</c:v>
                </c:pt>
              </c:numCache>
            </c:numRef>
          </c:val>
          <c:extLst>
            <c:ext xmlns:c16="http://schemas.microsoft.com/office/drawing/2014/chart" uri="{C3380CC4-5D6E-409C-BE32-E72D297353CC}">
              <c16:uniqueId val="{00000001-E3F6-4F5E-A2D2-7F0E3E67A755}"/>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Resultat_BL_Kom21_nedbrydninger!$A$50</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Resultat_BL_Kom21_nedbrydninger!$AB$49:$AQ$49</c:f>
              <c:strCache>
                <c:ptCount val="16"/>
                <c:pt idx="0">
                  <c:v>Alle</c:v>
                </c:pt>
                <c:pt idx="1">
                  <c:v>Ønsker ikke at oplyse</c:v>
                </c:pt>
                <c:pt idx="2">
                  <c:v>Vil ikke stemme</c:v>
                </c:pt>
                <c:pt idx="3">
                  <c:v>Vil stemme blankt</c:v>
                </c:pt>
                <c:pt idx="4">
                  <c:v>Lokal liste</c:v>
                </c:pt>
                <c:pt idx="5">
                  <c:v>Andet parti</c:v>
                </c:pt>
                <c:pt idx="6">
                  <c:v>Alternativet</c:v>
                </c:pt>
                <c:pt idx="7">
                  <c:v>Liberal Alliance</c:v>
                </c:pt>
                <c:pt idx="8">
                  <c:v>Konservative</c:v>
                </c:pt>
                <c:pt idx="9">
                  <c:v>Socialdemokratiet</c:v>
                </c:pt>
                <c:pt idx="10">
                  <c:v>Radikale Venstre</c:v>
                </c:pt>
                <c:pt idx="11">
                  <c:v>Enhedslisten</c:v>
                </c:pt>
                <c:pt idx="12">
                  <c:v>SF</c:v>
                </c:pt>
                <c:pt idx="13">
                  <c:v>DF</c:v>
                </c:pt>
                <c:pt idx="14">
                  <c:v>Venstre</c:v>
                </c:pt>
                <c:pt idx="15">
                  <c:v>Nye Borgerlige</c:v>
                </c:pt>
              </c:strCache>
            </c:strRef>
          </c:cat>
          <c:val>
            <c:numRef>
              <c:f>Resultat_BL_Kom21_nedbrydninger!$AB$50:$AQ$50</c:f>
              <c:numCache>
                <c:formatCode>General</c:formatCode>
                <c:ptCount val="16"/>
                <c:pt idx="0">
                  <c:v>68.900000000000006</c:v>
                </c:pt>
                <c:pt idx="1">
                  <c:v>47.5</c:v>
                </c:pt>
                <c:pt idx="2">
                  <c:v>86.8</c:v>
                </c:pt>
                <c:pt idx="3">
                  <c:v>77.900000000000006</c:v>
                </c:pt>
                <c:pt idx="4">
                  <c:v>29.4</c:v>
                </c:pt>
                <c:pt idx="5">
                  <c:v>31</c:v>
                </c:pt>
                <c:pt idx="6">
                  <c:v>48</c:v>
                </c:pt>
                <c:pt idx="7">
                  <c:v>54.1</c:v>
                </c:pt>
                <c:pt idx="8">
                  <c:v>54.8</c:v>
                </c:pt>
                <c:pt idx="9">
                  <c:v>66.400000000000006</c:v>
                </c:pt>
                <c:pt idx="10">
                  <c:v>73.3</c:v>
                </c:pt>
                <c:pt idx="11">
                  <c:v>73.5</c:v>
                </c:pt>
                <c:pt idx="12">
                  <c:v>73.599999999999994</c:v>
                </c:pt>
                <c:pt idx="13">
                  <c:v>77.5</c:v>
                </c:pt>
                <c:pt idx="14">
                  <c:v>82.8</c:v>
                </c:pt>
                <c:pt idx="15">
                  <c:v>85.3</c:v>
                </c:pt>
              </c:numCache>
            </c:numRef>
          </c:val>
          <c:extLst>
            <c:ext xmlns:c16="http://schemas.microsoft.com/office/drawing/2014/chart" uri="{C3380CC4-5D6E-409C-BE32-E72D297353CC}">
              <c16:uniqueId val="{00000000-A0AC-43D7-ACEF-166B793E63A1}"/>
            </c:ext>
          </c:extLst>
        </c:ser>
        <c:ser>
          <c:idx val="1"/>
          <c:order val="1"/>
          <c:tx>
            <c:strRef>
              <c:f>Resultat_BL_Kom21_nedbrydninger!$A$51</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Resultat_BL_Kom21_nedbrydninger!$AB$49:$AQ$49</c:f>
              <c:strCache>
                <c:ptCount val="16"/>
                <c:pt idx="0">
                  <c:v>Alle</c:v>
                </c:pt>
                <c:pt idx="1">
                  <c:v>Ønsker ikke at oplyse</c:v>
                </c:pt>
                <c:pt idx="2">
                  <c:v>Vil ikke stemme</c:v>
                </c:pt>
                <c:pt idx="3">
                  <c:v>Vil stemme blankt</c:v>
                </c:pt>
                <c:pt idx="4">
                  <c:v>Lokal liste</c:v>
                </c:pt>
                <c:pt idx="5">
                  <c:v>Andet parti</c:v>
                </c:pt>
                <c:pt idx="6">
                  <c:v>Alternativet</c:v>
                </c:pt>
                <c:pt idx="7">
                  <c:v>Liberal Alliance</c:v>
                </c:pt>
                <c:pt idx="8">
                  <c:v>Konservative</c:v>
                </c:pt>
                <c:pt idx="9">
                  <c:v>Socialdemokratiet</c:v>
                </c:pt>
                <c:pt idx="10">
                  <c:v>Radikale Venstre</c:v>
                </c:pt>
                <c:pt idx="11">
                  <c:v>Enhedslisten</c:v>
                </c:pt>
                <c:pt idx="12">
                  <c:v>SF</c:v>
                </c:pt>
                <c:pt idx="13">
                  <c:v>DF</c:v>
                </c:pt>
                <c:pt idx="14">
                  <c:v>Venstre</c:v>
                </c:pt>
                <c:pt idx="15">
                  <c:v>Nye Borgerlige</c:v>
                </c:pt>
              </c:strCache>
            </c:strRef>
          </c:cat>
          <c:val>
            <c:numRef>
              <c:f>Resultat_BL_Kom21_nedbrydninger!$AB$51:$AQ$51</c:f>
              <c:numCache>
                <c:formatCode>General</c:formatCode>
                <c:ptCount val="16"/>
                <c:pt idx="0">
                  <c:v>31.1</c:v>
                </c:pt>
                <c:pt idx="1">
                  <c:v>52.5</c:v>
                </c:pt>
                <c:pt idx="2">
                  <c:v>13.2</c:v>
                </c:pt>
                <c:pt idx="3">
                  <c:v>22.1</c:v>
                </c:pt>
                <c:pt idx="4">
                  <c:v>70.599999999999994</c:v>
                </c:pt>
                <c:pt idx="5">
                  <c:v>69</c:v>
                </c:pt>
                <c:pt idx="6">
                  <c:v>52</c:v>
                </c:pt>
                <c:pt idx="7">
                  <c:v>45.9</c:v>
                </c:pt>
                <c:pt idx="8">
                  <c:v>45.2</c:v>
                </c:pt>
                <c:pt idx="9">
                  <c:v>33.6</c:v>
                </c:pt>
                <c:pt idx="10">
                  <c:v>26.7</c:v>
                </c:pt>
                <c:pt idx="11">
                  <c:v>26.5</c:v>
                </c:pt>
                <c:pt idx="12">
                  <c:v>26.4</c:v>
                </c:pt>
                <c:pt idx="13">
                  <c:v>22.5</c:v>
                </c:pt>
                <c:pt idx="14">
                  <c:v>17.2</c:v>
                </c:pt>
                <c:pt idx="15">
                  <c:v>14.7</c:v>
                </c:pt>
              </c:numCache>
            </c:numRef>
          </c:val>
          <c:extLst>
            <c:ext xmlns:c16="http://schemas.microsoft.com/office/drawing/2014/chart" uri="{C3380CC4-5D6E-409C-BE32-E72D297353CC}">
              <c16:uniqueId val="{00000001-A0AC-43D7-ACEF-166B793E63A1}"/>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Resultat_BL_Kom21_nedbrydninger!$A$96</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Resultat_BL_Kom21_nedbrydninger!$AB$95:$AQ$95</c:f>
              <c:strCache>
                <c:ptCount val="16"/>
                <c:pt idx="0">
                  <c:v>Alle</c:v>
                </c:pt>
                <c:pt idx="1">
                  <c:v>Ønsker ikke at oplyse</c:v>
                </c:pt>
                <c:pt idx="2">
                  <c:v>Vil ikke stemme</c:v>
                </c:pt>
                <c:pt idx="3">
                  <c:v>Vil stemme blankt</c:v>
                </c:pt>
                <c:pt idx="4">
                  <c:v>Konservative</c:v>
                </c:pt>
                <c:pt idx="5">
                  <c:v>Liberal Alliance</c:v>
                </c:pt>
                <c:pt idx="6">
                  <c:v>Lokal liste</c:v>
                </c:pt>
                <c:pt idx="7">
                  <c:v>Alternativet</c:v>
                </c:pt>
                <c:pt idx="8">
                  <c:v>SF</c:v>
                </c:pt>
                <c:pt idx="9">
                  <c:v>Andet parti</c:v>
                </c:pt>
                <c:pt idx="10">
                  <c:v>Socialdemokratiet</c:v>
                </c:pt>
                <c:pt idx="11">
                  <c:v>Nye Borgerlige</c:v>
                </c:pt>
                <c:pt idx="12">
                  <c:v>DF</c:v>
                </c:pt>
                <c:pt idx="13">
                  <c:v>Venstre</c:v>
                </c:pt>
                <c:pt idx="14">
                  <c:v>Enhedslisten</c:v>
                </c:pt>
                <c:pt idx="15">
                  <c:v>Radikale Venstre</c:v>
                </c:pt>
              </c:strCache>
            </c:strRef>
          </c:cat>
          <c:val>
            <c:numRef>
              <c:f>Resultat_BL_Kom21_nedbrydninger!$AB$96:$AQ$96</c:f>
              <c:numCache>
                <c:formatCode>General</c:formatCode>
                <c:ptCount val="16"/>
                <c:pt idx="0">
                  <c:v>68.599999999999994</c:v>
                </c:pt>
                <c:pt idx="1">
                  <c:v>69.3</c:v>
                </c:pt>
                <c:pt idx="2">
                  <c:v>54</c:v>
                </c:pt>
                <c:pt idx="3">
                  <c:v>62.1</c:v>
                </c:pt>
                <c:pt idx="4">
                  <c:v>43.6</c:v>
                </c:pt>
                <c:pt idx="5">
                  <c:v>44.5</c:v>
                </c:pt>
                <c:pt idx="6">
                  <c:v>49</c:v>
                </c:pt>
                <c:pt idx="7">
                  <c:v>52.2</c:v>
                </c:pt>
                <c:pt idx="8">
                  <c:v>64.8</c:v>
                </c:pt>
                <c:pt idx="9">
                  <c:v>67.099999999999994</c:v>
                </c:pt>
                <c:pt idx="10">
                  <c:v>68.599999999999994</c:v>
                </c:pt>
                <c:pt idx="11">
                  <c:v>72.900000000000006</c:v>
                </c:pt>
                <c:pt idx="12">
                  <c:v>73.3</c:v>
                </c:pt>
                <c:pt idx="13">
                  <c:v>78.8</c:v>
                </c:pt>
                <c:pt idx="14">
                  <c:v>79.2</c:v>
                </c:pt>
                <c:pt idx="15">
                  <c:v>85.8</c:v>
                </c:pt>
              </c:numCache>
            </c:numRef>
          </c:val>
          <c:extLst>
            <c:ext xmlns:c16="http://schemas.microsoft.com/office/drawing/2014/chart" uri="{C3380CC4-5D6E-409C-BE32-E72D297353CC}">
              <c16:uniqueId val="{00000000-EE09-414D-892D-160D76F10850}"/>
            </c:ext>
          </c:extLst>
        </c:ser>
        <c:ser>
          <c:idx val="1"/>
          <c:order val="1"/>
          <c:tx>
            <c:strRef>
              <c:f>Resultat_BL_Kom21_nedbrydninger!$A$97</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Resultat_BL_Kom21_nedbrydninger!$AB$95:$AQ$95</c:f>
              <c:strCache>
                <c:ptCount val="16"/>
                <c:pt idx="0">
                  <c:v>Alle</c:v>
                </c:pt>
                <c:pt idx="1">
                  <c:v>Ønsker ikke at oplyse</c:v>
                </c:pt>
                <c:pt idx="2">
                  <c:v>Vil ikke stemme</c:v>
                </c:pt>
                <c:pt idx="3">
                  <c:v>Vil stemme blankt</c:v>
                </c:pt>
                <c:pt idx="4">
                  <c:v>Konservative</c:v>
                </c:pt>
                <c:pt idx="5">
                  <c:v>Liberal Alliance</c:v>
                </c:pt>
                <c:pt idx="6">
                  <c:v>Lokal liste</c:v>
                </c:pt>
                <c:pt idx="7">
                  <c:v>Alternativet</c:v>
                </c:pt>
                <c:pt idx="8">
                  <c:v>SF</c:v>
                </c:pt>
                <c:pt idx="9">
                  <c:v>Andet parti</c:v>
                </c:pt>
                <c:pt idx="10">
                  <c:v>Socialdemokratiet</c:v>
                </c:pt>
                <c:pt idx="11">
                  <c:v>Nye Borgerlige</c:v>
                </c:pt>
                <c:pt idx="12">
                  <c:v>DF</c:v>
                </c:pt>
                <c:pt idx="13">
                  <c:v>Venstre</c:v>
                </c:pt>
                <c:pt idx="14">
                  <c:v>Enhedslisten</c:v>
                </c:pt>
                <c:pt idx="15">
                  <c:v>Radikale Venstre</c:v>
                </c:pt>
              </c:strCache>
            </c:strRef>
          </c:cat>
          <c:val>
            <c:numRef>
              <c:f>Resultat_BL_Kom21_nedbrydninger!$AB$97:$AQ$97</c:f>
              <c:numCache>
                <c:formatCode>General</c:formatCode>
                <c:ptCount val="16"/>
                <c:pt idx="0">
                  <c:v>31.4</c:v>
                </c:pt>
                <c:pt idx="1">
                  <c:v>30.7</c:v>
                </c:pt>
                <c:pt idx="2">
                  <c:v>46</c:v>
                </c:pt>
                <c:pt idx="3">
                  <c:v>37.9</c:v>
                </c:pt>
                <c:pt idx="4">
                  <c:v>56.4</c:v>
                </c:pt>
                <c:pt idx="5">
                  <c:v>55.5</c:v>
                </c:pt>
                <c:pt idx="6">
                  <c:v>51</c:v>
                </c:pt>
                <c:pt idx="7">
                  <c:v>47.8</c:v>
                </c:pt>
                <c:pt idx="8">
                  <c:v>35.200000000000003</c:v>
                </c:pt>
                <c:pt idx="9">
                  <c:v>32.9</c:v>
                </c:pt>
                <c:pt idx="10">
                  <c:v>31.4</c:v>
                </c:pt>
                <c:pt idx="11">
                  <c:v>27.1</c:v>
                </c:pt>
                <c:pt idx="12">
                  <c:v>26.7</c:v>
                </c:pt>
                <c:pt idx="13">
                  <c:v>21.2</c:v>
                </c:pt>
                <c:pt idx="14">
                  <c:v>20.8</c:v>
                </c:pt>
                <c:pt idx="15">
                  <c:v>14.2</c:v>
                </c:pt>
              </c:numCache>
            </c:numRef>
          </c:val>
          <c:extLst>
            <c:ext xmlns:c16="http://schemas.microsoft.com/office/drawing/2014/chart" uri="{C3380CC4-5D6E-409C-BE32-E72D297353CC}">
              <c16:uniqueId val="{00000001-EE09-414D-892D-160D76F10850}"/>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Resultat_BL_Kom21_nedbrydninger!$A$139</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Resultat_BL_Kom21_nedbrydninger!$AB$138:$AQ$138</c:f>
              <c:strCache>
                <c:ptCount val="16"/>
                <c:pt idx="0">
                  <c:v>Alle</c:v>
                </c:pt>
                <c:pt idx="1">
                  <c:v>Ønsker ikke at oplyse</c:v>
                </c:pt>
                <c:pt idx="2">
                  <c:v>Vil ikke stemme</c:v>
                </c:pt>
                <c:pt idx="3">
                  <c:v>Vil stemme blankt</c:v>
                </c:pt>
                <c:pt idx="4">
                  <c:v>Konservative</c:v>
                </c:pt>
                <c:pt idx="5">
                  <c:v>Nye Borgerlige</c:v>
                </c:pt>
                <c:pt idx="6">
                  <c:v>Liberal Alliance</c:v>
                </c:pt>
                <c:pt idx="7">
                  <c:v>SF</c:v>
                </c:pt>
                <c:pt idx="8">
                  <c:v>Andet parti</c:v>
                </c:pt>
                <c:pt idx="9">
                  <c:v>Enhedslisten</c:v>
                </c:pt>
                <c:pt idx="10">
                  <c:v>Venstre</c:v>
                </c:pt>
                <c:pt idx="11">
                  <c:v>Socialdemokratiet</c:v>
                </c:pt>
                <c:pt idx="12">
                  <c:v>Radikale Venstre</c:v>
                </c:pt>
                <c:pt idx="13">
                  <c:v>DF</c:v>
                </c:pt>
                <c:pt idx="14">
                  <c:v>Lokal liste</c:v>
                </c:pt>
                <c:pt idx="15">
                  <c:v>Alternativet</c:v>
                </c:pt>
              </c:strCache>
            </c:strRef>
          </c:cat>
          <c:val>
            <c:numRef>
              <c:f>Resultat_BL_Kom21_nedbrydninger!$AB$139:$AQ$139</c:f>
              <c:numCache>
                <c:formatCode>General</c:formatCode>
                <c:ptCount val="16"/>
                <c:pt idx="0">
                  <c:v>34.5</c:v>
                </c:pt>
                <c:pt idx="1">
                  <c:v>23.2</c:v>
                </c:pt>
                <c:pt idx="2">
                  <c:v>32.9</c:v>
                </c:pt>
                <c:pt idx="3">
                  <c:v>42.9</c:v>
                </c:pt>
                <c:pt idx="4">
                  <c:v>14.9</c:v>
                </c:pt>
                <c:pt idx="5">
                  <c:v>15.4</c:v>
                </c:pt>
                <c:pt idx="6">
                  <c:v>22.6</c:v>
                </c:pt>
                <c:pt idx="7">
                  <c:v>30</c:v>
                </c:pt>
                <c:pt idx="8">
                  <c:v>31.7</c:v>
                </c:pt>
                <c:pt idx="9">
                  <c:v>36.9</c:v>
                </c:pt>
                <c:pt idx="10">
                  <c:v>38.4</c:v>
                </c:pt>
                <c:pt idx="11">
                  <c:v>38.5</c:v>
                </c:pt>
                <c:pt idx="12">
                  <c:v>41.4</c:v>
                </c:pt>
                <c:pt idx="13">
                  <c:v>52.8</c:v>
                </c:pt>
                <c:pt idx="14">
                  <c:v>67.3</c:v>
                </c:pt>
                <c:pt idx="15">
                  <c:v>80.099999999999994</c:v>
                </c:pt>
              </c:numCache>
            </c:numRef>
          </c:val>
          <c:extLst>
            <c:ext xmlns:c16="http://schemas.microsoft.com/office/drawing/2014/chart" uri="{C3380CC4-5D6E-409C-BE32-E72D297353CC}">
              <c16:uniqueId val="{00000000-D903-4483-9503-66D6D6828EAE}"/>
            </c:ext>
          </c:extLst>
        </c:ser>
        <c:ser>
          <c:idx val="1"/>
          <c:order val="1"/>
          <c:tx>
            <c:strRef>
              <c:f>Resultat_BL_Kom21_nedbrydninger!$A$140</c:f>
              <c:strCache>
                <c:ptCount val="1"/>
                <c:pt idx="0">
                  <c:v>Nej</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Resultat_BL_Kom21_nedbrydninger!$AB$138:$AQ$138</c:f>
              <c:strCache>
                <c:ptCount val="16"/>
                <c:pt idx="0">
                  <c:v>Alle</c:v>
                </c:pt>
                <c:pt idx="1">
                  <c:v>Ønsker ikke at oplyse</c:v>
                </c:pt>
                <c:pt idx="2">
                  <c:v>Vil ikke stemme</c:v>
                </c:pt>
                <c:pt idx="3">
                  <c:v>Vil stemme blankt</c:v>
                </c:pt>
                <c:pt idx="4">
                  <c:v>Konservative</c:v>
                </c:pt>
                <c:pt idx="5">
                  <c:v>Nye Borgerlige</c:v>
                </c:pt>
                <c:pt idx="6">
                  <c:v>Liberal Alliance</c:v>
                </c:pt>
                <c:pt idx="7">
                  <c:v>SF</c:v>
                </c:pt>
                <c:pt idx="8">
                  <c:v>Andet parti</c:v>
                </c:pt>
                <c:pt idx="9">
                  <c:v>Enhedslisten</c:v>
                </c:pt>
                <c:pt idx="10">
                  <c:v>Venstre</c:v>
                </c:pt>
                <c:pt idx="11">
                  <c:v>Socialdemokratiet</c:v>
                </c:pt>
                <c:pt idx="12">
                  <c:v>Radikale Venstre</c:v>
                </c:pt>
                <c:pt idx="13">
                  <c:v>DF</c:v>
                </c:pt>
                <c:pt idx="14">
                  <c:v>Lokal liste</c:v>
                </c:pt>
                <c:pt idx="15">
                  <c:v>Alternativet</c:v>
                </c:pt>
              </c:strCache>
            </c:strRef>
          </c:cat>
          <c:val>
            <c:numRef>
              <c:f>Resultat_BL_Kom21_nedbrydninger!$AB$140:$AQ$140</c:f>
              <c:numCache>
                <c:formatCode>General</c:formatCode>
                <c:ptCount val="16"/>
                <c:pt idx="0">
                  <c:v>65.5</c:v>
                </c:pt>
                <c:pt idx="1">
                  <c:v>76.8</c:v>
                </c:pt>
                <c:pt idx="2">
                  <c:v>67.099999999999994</c:v>
                </c:pt>
                <c:pt idx="3">
                  <c:v>57.1</c:v>
                </c:pt>
                <c:pt idx="4">
                  <c:v>85.1</c:v>
                </c:pt>
                <c:pt idx="5">
                  <c:v>84.6</c:v>
                </c:pt>
                <c:pt idx="6">
                  <c:v>77.400000000000006</c:v>
                </c:pt>
                <c:pt idx="7">
                  <c:v>70</c:v>
                </c:pt>
                <c:pt idx="8">
                  <c:v>68.3</c:v>
                </c:pt>
                <c:pt idx="9">
                  <c:v>63.1</c:v>
                </c:pt>
                <c:pt idx="10">
                  <c:v>61.6</c:v>
                </c:pt>
                <c:pt idx="11">
                  <c:v>61.5</c:v>
                </c:pt>
                <c:pt idx="12">
                  <c:v>58.6</c:v>
                </c:pt>
                <c:pt idx="13">
                  <c:v>47.2</c:v>
                </c:pt>
                <c:pt idx="14">
                  <c:v>32.700000000000003</c:v>
                </c:pt>
                <c:pt idx="15">
                  <c:v>19.899999999999999</c:v>
                </c:pt>
              </c:numCache>
            </c:numRef>
          </c:val>
          <c:extLst>
            <c:ext xmlns:c16="http://schemas.microsoft.com/office/drawing/2014/chart" uri="{C3380CC4-5D6E-409C-BE32-E72D297353CC}">
              <c16:uniqueId val="{00000001-D903-4483-9503-66D6D6828EAE}"/>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Resultat_BL_Kom21_nedbrydninger!$A$186</c:f>
              <c:strCache>
                <c:ptCount val="1"/>
                <c:pt idx="0">
                  <c:v>De er for korte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Resultat_BL_Kom21_nedbrydninger!$AB$185:$AQ$185</c:f>
              <c:strCache>
                <c:ptCount val="16"/>
                <c:pt idx="0">
                  <c:v>Alle</c:v>
                </c:pt>
                <c:pt idx="1">
                  <c:v>Ønsker ikke at oplyse</c:v>
                </c:pt>
                <c:pt idx="2">
                  <c:v>Vil ikke stemme</c:v>
                </c:pt>
                <c:pt idx="3">
                  <c:v>Vil stemme blankt</c:v>
                </c:pt>
                <c:pt idx="4">
                  <c:v>Radikale Venstre</c:v>
                </c:pt>
                <c:pt idx="5">
                  <c:v>Enhedslisten</c:v>
                </c:pt>
                <c:pt idx="6">
                  <c:v>Socialdemokratiet</c:v>
                </c:pt>
                <c:pt idx="7">
                  <c:v>Alternativet</c:v>
                </c:pt>
                <c:pt idx="8">
                  <c:v>SF</c:v>
                </c:pt>
                <c:pt idx="9">
                  <c:v>Venstre</c:v>
                </c:pt>
                <c:pt idx="10">
                  <c:v>Nye Borgerlige</c:v>
                </c:pt>
                <c:pt idx="11">
                  <c:v>Andet parti</c:v>
                </c:pt>
                <c:pt idx="12">
                  <c:v>Konservative</c:v>
                </c:pt>
                <c:pt idx="13">
                  <c:v>DF</c:v>
                </c:pt>
                <c:pt idx="14">
                  <c:v>Liberal Alliance</c:v>
                </c:pt>
                <c:pt idx="15">
                  <c:v>Lokal liste</c:v>
                </c:pt>
              </c:strCache>
            </c:strRef>
          </c:cat>
          <c:val>
            <c:numRef>
              <c:f>Resultat_BL_Kom21_nedbrydninger!$AB$186:$AQ$186</c:f>
              <c:numCache>
                <c:formatCode>General</c:formatCode>
                <c:ptCount val="16"/>
                <c:pt idx="0">
                  <c:v>1.4</c:v>
                </c:pt>
                <c:pt idx="1">
                  <c:v>2.7</c:v>
                </c:pt>
                <c:pt idx="2">
                  <c:v>0</c:v>
                </c:pt>
                <c:pt idx="3">
                  <c:v>0</c:v>
                </c:pt>
                <c:pt idx="4">
                  <c:v>0</c:v>
                </c:pt>
                <c:pt idx="5">
                  <c:v>1</c:v>
                </c:pt>
                <c:pt idx="6">
                  <c:v>0</c:v>
                </c:pt>
                <c:pt idx="7">
                  <c:v>0</c:v>
                </c:pt>
                <c:pt idx="8">
                  <c:v>0</c:v>
                </c:pt>
                <c:pt idx="9">
                  <c:v>9.1999999999999993</c:v>
                </c:pt>
                <c:pt idx="10">
                  <c:v>0.6</c:v>
                </c:pt>
                <c:pt idx="11">
                  <c:v>0</c:v>
                </c:pt>
                <c:pt idx="12">
                  <c:v>1.3</c:v>
                </c:pt>
                <c:pt idx="13">
                  <c:v>2.1</c:v>
                </c:pt>
                <c:pt idx="14">
                  <c:v>0</c:v>
                </c:pt>
                <c:pt idx="15">
                  <c:v>0</c:v>
                </c:pt>
              </c:numCache>
            </c:numRef>
          </c:val>
          <c:extLst>
            <c:ext xmlns:c16="http://schemas.microsoft.com/office/drawing/2014/chart" uri="{C3380CC4-5D6E-409C-BE32-E72D297353CC}">
              <c16:uniqueId val="{00000000-4DB4-4CEE-8E09-DA3B0D6FE4C2}"/>
            </c:ext>
          </c:extLst>
        </c:ser>
        <c:ser>
          <c:idx val="1"/>
          <c:order val="1"/>
          <c:tx>
            <c:strRef>
              <c:f>Resultat_BL_Kom21_nedbrydninger!$A$187</c:f>
              <c:strCache>
                <c:ptCount val="1"/>
                <c:pt idx="0">
                  <c:v>De er rimelige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Resultat_BL_Kom21_nedbrydninger!$AB$185:$AQ$185</c:f>
              <c:strCache>
                <c:ptCount val="16"/>
                <c:pt idx="0">
                  <c:v>Alle</c:v>
                </c:pt>
                <c:pt idx="1">
                  <c:v>Ønsker ikke at oplyse</c:v>
                </c:pt>
                <c:pt idx="2">
                  <c:v>Vil ikke stemme</c:v>
                </c:pt>
                <c:pt idx="3">
                  <c:v>Vil stemme blankt</c:v>
                </c:pt>
                <c:pt idx="4">
                  <c:v>Radikale Venstre</c:v>
                </c:pt>
                <c:pt idx="5">
                  <c:v>Enhedslisten</c:v>
                </c:pt>
                <c:pt idx="6">
                  <c:v>Socialdemokratiet</c:v>
                </c:pt>
                <c:pt idx="7">
                  <c:v>Alternativet</c:v>
                </c:pt>
                <c:pt idx="8">
                  <c:v>SF</c:v>
                </c:pt>
                <c:pt idx="9">
                  <c:v>Venstre</c:v>
                </c:pt>
                <c:pt idx="10">
                  <c:v>Nye Borgerlige</c:v>
                </c:pt>
                <c:pt idx="11">
                  <c:v>Andet parti</c:v>
                </c:pt>
                <c:pt idx="12">
                  <c:v>Konservative</c:v>
                </c:pt>
                <c:pt idx="13">
                  <c:v>DF</c:v>
                </c:pt>
                <c:pt idx="14">
                  <c:v>Liberal Alliance</c:v>
                </c:pt>
                <c:pt idx="15">
                  <c:v>Lokal liste</c:v>
                </c:pt>
              </c:strCache>
            </c:strRef>
          </c:cat>
          <c:val>
            <c:numRef>
              <c:f>Resultat_BL_Kom21_nedbrydninger!$AB$187:$AQ$187</c:f>
              <c:numCache>
                <c:formatCode>General</c:formatCode>
                <c:ptCount val="16"/>
                <c:pt idx="0">
                  <c:v>16.3</c:v>
                </c:pt>
                <c:pt idx="1">
                  <c:v>6.5</c:v>
                </c:pt>
                <c:pt idx="2">
                  <c:v>16</c:v>
                </c:pt>
                <c:pt idx="3">
                  <c:v>13.2</c:v>
                </c:pt>
                <c:pt idx="4">
                  <c:v>7.5</c:v>
                </c:pt>
                <c:pt idx="5">
                  <c:v>10.4</c:v>
                </c:pt>
                <c:pt idx="6">
                  <c:v>12.8</c:v>
                </c:pt>
                <c:pt idx="7">
                  <c:v>17</c:v>
                </c:pt>
                <c:pt idx="8">
                  <c:v>17.7</c:v>
                </c:pt>
                <c:pt idx="9">
                  <c:v>19.600000000000001</c:v>
                </c:pt>
                <c:pt idx="10">
                  <c:v>20.8</c:v>
                </c:pt>
                <c:pt idx="11">
                  <c:v>23.2</c:v>
                </c:pt>
                <c:pt idx="12">
                  <c:v>30.3</c:v>
                </c:pt>
                <c:pt idx="13">
                  <c:v>33.299999999999997</c:v>
                </c:pt>
                <c:pt idx="14">
                  <c:v>36.700000000000003</c:v>
                </c:pt>
                <c:pt idx="15">
                  <c:v>51</c:v>
                </c:pt>
              </c:numCache>
            </c:numRef>
          </c:val>
          <c:extLst>
            <c:ext xmlns:c16="http://schemas.microsoft.com/office/drawing/2014/chart" uri="{C3380CC4-5D6E-409C-BE32-E72D297353CC}">
              <c16:uniqueId val="{00000001-4DB4-4CEE-8E09-DA3B0D6FE4C2}"/>
            </c:ext>
          </c:extLst>
        </c:ser>
        <c:ser>
          <c:idx val="2"/>
          <c:order val="2"/>
          <c:tx>
            <c:strRef>
              <c:f>Resultat_BL_Kom21_nedbrydninger!$A$188</c:f>
              <c:strCache>
                <c:ptCount val="1"/>
                <c:pt idx="0">
                  <c:v>De er for lange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Resultat_BL_Kom21_nedbrydninger!$AB$185:$AQ$185</c:f>
              <c:strCache>
                <c:ptCount val="16"/>
                <c:pt idx="0">
                  <c:v>Alle</c:v>
                </c:pt>
                <c:pt idx="1">
                  <c:v>Ønsker ikke at oplyse</c:v>
                </c:pt>
                <c:pt idx="2">
                  <c:v>Vil ikke stemme</c:v>
                </c:pt>
                <c:pt idx="3">
                  <c:v>Vil stemme blankt</c:v>
                </c:pt>
                <c:pt idx="4">
                  <c:v>Radikale Venstre</c:v>
                </c:pt>
                <c:pt idx="5">
                  <c:v>Enhedslisten</c:v>
                </c:pt>
                <c:pt idx="6">
                  <c:v>Socialdemokratiet</c:v>
                </c:pt>
                <c:pt idx="7">
                  <c:v>Alternativet</c:v>
                </c:pt>
                <c:pt idx="8">
                  <c:v>SF</c:v>
                </c:pt>
                <c:pt idx="9">
                  <c:v>Venstre</c:v>
                </c:pt>
                <c:pt idx="10">
                  <c:v>Nye Borgerlige</c:v>
                </c:pt>
                <c:pt idx="11">
                  <c:v>Andet parti</c:v>
                </c:pt>
                <c:pt idx="12">
                  <c:v>Konservative</c:v>
                </c:pt>
                <c:pt idx="13">
                  <c:v>DF</c:v>
                </c:pt>
                <c:pt idx="14">
                  <c:v>Liberal Alliance</c:v>
                </c:pt>
                <c:pt idx="15">
                  <c:v>Lokal liste</c:v>
                </c:pt>
              </c:strCache>
            </c:strRef>
          </c:cat>
          <c:val>
            <c:numRef>
              <c:f>Resultat_BL_Kom21_nedbrydninger!$AB$188:$AQ$188</c:f>
              <c:numCache>
                <c:formatCode>General</c:formatCode>
                <c:ptCount val="16"/>
                <c:pt idx="0">
                  <c:v>82.2</c:v>
                </c:pt>
                <c:pt idx="1">
                  <c:v>90.8</c:v>
                </c:pt>
                <c:pt idx="2">
                  <c:v>84</c:v>
                </c:pt>
                <c:pt idx="3">
                  <c:v>86.8</c:v>
                </c:pt>
                <c:pt idx="4">
                  <c:v>92.5</c:v>
                </c:pt>
                <c:pt idx="5">
                  <c:v>88.6</c:v>
                </c:pt>
                <c:pt idx="6">
                  <c:v>87.2</c:v>
                </c:pt>
                <c:pt idx="7">
                  <c:v>83</c:v>
                </c:pt>
                <c:pt idx="8">
                  <c:v>82.3</c:v>
                </c:pt>
                <c:pt idx="9">
                  <c:v>71.2</c:v>
                </c:pt>
                <c:pt idx="10">
                  <c:v>78.5</c:v>
                </c:pt>
                <c:pt idx="11">
                  <c:v>76.8</c:v>
                </c:pt>
                <c:pt idx="12">
                  <c:v>68.400000000000006</c:v>
                </c:pt>
                <c:pt idx="13">
                  <c:v>64.599999999999994</c:v>
                </c:pt>
                <c:pt idx="14">
                  <c:v>63.3</c:v>
                </c:pt>
                <c:pt idx="15">
                  <c:v>49</c:v>
                </c:pt>
              </c:numCache>
            </c:numRef>
          </c:val>
          <c:extLst>
            <c:ext xmlns:c16="http://schemas.microsoft.com/office/drawing/2014/chart" uri="{C3380CC4-5D6E-409C-BE32-E72D297353CC}">
              <c16:uniqueId val="{00000002-4DB4-4CEE-8E09-DA3B0D6FE4C2}"/>
            </c:ext>
          </c:extLst>
        </c:ser>
        <c:dLbls>
          <c:showLegendKey val="0"/>
          <c:showVal val="0"/>
          <c:showCatName val="0"/>
          <c:showSerName val="0"/>
          <c:showPercent val="0"/>
          <c:showBubbleSize val="0"/>
        </c:dLbls>
        <c:gapWidth val="150"/>
        <c:overlap val="100"/>
        <c:axId val="553778680"/>
        <c:axId val="553779320"/>
      </c:barChart>
      <c:catAx>
        <c:axId val="55377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9320"/>
        <c:crosses val="autoZero"/>
        <c:auto val="1"/>
        <c:lblAlgn val="ctr"/>
        <c:lblOffset val="100"/>
        <c:noMultiLvlLbl val="0"/>
      </c:catAx>
      <c:valAx>
        <c:axId val="55377932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377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Bedre infrastruktur (veje og offentlig</a:t>
            </a:r>
            <a:r>
              <a:rPr lang="da-DK" baseline="0"/>
              <a:t> transport)</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Resultat_BL_Kom21_nedbrydninger!$A$457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Resultat_BL_Kom21_nedbrydninger!$B$457:$L$457</c:f>
              <c:numCache>
                <c:formatCode>General</c:formatCode>
                <c:ptCount val="11"/>
                <c:pt idx="0">
                  <c:v>8.6</c:v>
                </c:pt>
                <c:pt idx="1">
                  <c:v>5.6</c:v>
                </c:pt>
                <c:pt idx="2">
                  <c:v>13.1</c:v>
                </c:pt>
                <c:pt idx="3">
                  <c:v>5.0999999999999996</c:v>
                </c:pt>
                <c:pt idx="4">
                  <c:v>3.3</c:v>
                </c:pt>
                <c:pt idx="5">
                  <c:v>5.2</c:v>
                </c:pt>
                <c:pt idx="6">
                  <c:v>6.1</c:v>
                </c:pt>
                <c:pt idx="7">
                  <c:v>19.899999999999999</c:v>
                </c:pt>
                <c:pt idx="8">
                  <c:v>51.6</c:v>
                </c:pt>
                <c:pt idx="9">
                  <c:v>18.899999999999999</c:v>
                </c:pt>
                <c:pt idx="10">
                  <c:v>0</c:v>
                </c:pt>
              </c:numCache>
            </c:numRef>
          </c:val>
          <c:extLst>
            <c:ext xmlns:c16="http://schemas.microsoft.com/office/drawing/2014/chart" uri="{C3380CC4-5D6E-409C-BE32-E72D297353CC}">
              <c16:uniqueId val="{00000000-806A-4D14-B876-21D31A413DAD}"/>
            </c:ext>
          </c:extLst>
        </c:ser>
        <c:ser>
          <c:idx val="1"/>
          <c:order val="1"/>
          <c:tx>
            <c:strRef>
              <c:f>Resultat_BL_Kom21_nedbrydninger!$A$458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Resultat_BL_Kom21_nedbrydninger!$B$458:$L$458</c:f>
              <c:numCache>
                <c:formatCode>General</c:formatCode>
                <c:ptCount val="11"/>
                <c:pt idx="0">
                  <c:v>12.6</c:v>
                </c:pt>
                <c:pt idx="1">
                  <c:v>15.9</c:v>
                </c:pt>
                <c:pt idx="2">
                  <c:v>19.2</c:v>
                </c:pt>
                <c:pt idx="3">
                  <c:v>10.3</c:v>
                </c:pt>
                <c:pt idx="4">
                  <c:v>5.8</c:v>
                </c:pt>
                <c:pt idx="5">
                  <c:v>4.5</c:v>
                </c:pt>
                <c:pt idx="6">
                  <c:v>1.7</c:v>
                </c:pt>
                <c:pt idx="7">
                  <c:v>18.600000000000001</c:v>
                </c:pt>
                <c:pt idx="8">
                  <c:v>1.6</c:v>
                </c:pt>
                <c:pt idx="9">
                  <c:v>15</c:v>
                </c:pt>
                <c:pt idx="10">
                  <c:v>44.9</c:v>
                </c:pt>
              </c:numCache>
            </c:numRef>
          </c:val>
          <c:extLst>
            <c:ext xmlns:c16="http://schemas.microsoft.com/office/drawing/2014/chart" uri="{C3380CC4-5D6E-409C-BE32-E72D297353CC}">
              <c16:uniqueId val="{00000001-806A-4D14-B876-21D31A413DAD}"/>
            </c:ext>
          </c:extLst>
        </c:ser>
        <c:ser>
          <c:idx val="2"/>
          <c:order val="2"/>
          <c:tx>
            <c:strRef>
              <c:f>Resultat_BL_Kom21_nedbrydninger!$A$459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Resultat_BL_Kom21_nedbrydninger!$B$459:$L$459</c:f>
              <c:numCache>
                <c:formatCode>General</c:formatCode>
                <c:ptCount val="11"/>
                <c:pt idx="0">
                  <c:v>10.9</c:v>
                </c:pt>
                <c:pt idx="1">
                  <c:v>10.3</c:v>
                </c:pt>
                <c:pt idx="2">
                  <c:v>10.6</c:v>
                </c:pt>
                <c:pt idx="3">
                  <c:v>24.1</c:v>
                </c:pt>
                <c:pt idx="4">
                  <c:v>5.6</c:v>
                </c:pt>
                <c:pt idx="5">
                  <c:v>5.8</c:v>
                </c:pt>
                <c:pt idx="6">
                  <c:v>11.6</c:v>
                </c:pt>
                <c:pt idx="7">
                  <c:v>5.2</c:v>
                </c:pt>
                <c:pt idx="8">
                  <c:v>27.4</c:v>
                </c:pt>
                <c:pt idx="9">
                  <c:v>16.2</c:v>
                </c:pt>
                <c:pt idx="10">
                  <c:v>0</c:v>
                </c:pt>
              </c:numCache>
            </c:numRef>
          </c:val>
          <c:extLst>
            <c:ext xmlns:c16="http://schemas.microsoft.com/office/drawing/2014/chart" uri="{C3380CC4-5D6E-409C-BE32-E72D297353CC}">
              <c16:uniqueId val="{00000002-806A-4D14-B876-21D31A413DAD}"/>
            </c:ext>
          </c:extLst>
        </c:ser>
        <c:ser>
          <c:idx val="3"/>
          <c:order val="3"/>
          <c:tx>
            <c:strRef>
              <c:f>Resultat_BL_Kom21_nedbrydninger!$A$460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Resultat_BL_Kom21_nedbrydninger!$B$460:$L$460</c:f>
              <c:numCache>
                <c:formatCode>General</c:formatCode>
                <c:ptCount val="11"/>
                <c:pt idx="0">
                  <c:v>13.5</c:v>
                </c:pt>
                <c:pt idx="1">
                  <c:v>10.1</c:v>
                </c:pt>
                <c:pt idx="2">
                  <c:v>17.600000000000001</c:v>
                </c:pt>
                <c:pt idx="3">
                  <c:v>13.7</c:v>
                </c:pt>
                <c:pt idx="4">
                  <c:v>10.199999999999999</c:v>
                </c:pt>
                <c:pt idx="5">
                  <c:v>16.600000000000001</c:v>
                </c:pt>
                <c:pt idx="6">
                  <c:v>20.5</c:v>
                </c:pt>
                <c:pt idx="7">
                  <c:v>14.5</c:v>
                </c:pt>
                <c:pt idx="8">
                  <c:v>0</c:v>
                </c:pt>
                <c:pt idx="9">
                  <c:v>8</c:v>
                </c:pt>
                <c:pt idx="10">
                  <c:v>21</c:v>
                </c:pt>
              </c:numCache>
            </c:numRef>
          </c:val>
          <c:extLst>
            <c:ext xmlns:c16="http://schemas.microsoft.com/office/drawing/2014/chart" uri="{C3380CC4-5D6E-409C-BE32-E72D297353CC}">
              <c16:uniqueId val="{00000003-806A-4D14-B876-21D31A413DAD}"/>
            </c:ext>
          </c:extLst>
        </c:ser>
        <c:ser>
          <c:idx val="4"/>
          <c:order val="4"/>
          <c:tx>
            <c:strRef>
              <c:f>Resultat_BL_Kom21_nedbrydninger!$A$461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Resultat_BL_Kom21_nedbrydninger!$B$461:$L$461</c:f>
              <c:numCache>
                <c:formatCode>General</c:formatCode>
                <c:ptCount val="11"/>
                <c:pt idx="0">
                  <c:v>13.7</c:v>
                </c:pt>
                <c:pt idx="1">
                  <c:v>15.3</c:v>
                </c:pt>
                <c:pt idx="2">
                  <c:v>16.600000000000001</c:v>
                </c:pt>
                <c:pt idx="3">
                  <c:v>17.2</c:v>
                </c:pt>
                <c:pt idx="4">
                  <c:v>10.5</c:v>
                </c:pt>
                <c:pt idx="5">
                  <c:v>18.8</c:v>
                </c:pt>
                <c:pt idx="6">
                  <c:v>12.2</c:v>
                </c:pt>
                <c:pt idx="7">
                  <c:v>13.2</c:v>
                </c:pt>
                <c:pt idx="8">
                  <c:v>7.7</c:v>
                </c:pt>
                <c:pt idx="9">
                  <c:v>20.3</c:v>
                </c:pt>
                <c:pt idx="10">
                  <c:v>5.8</c:v>
                </c:pt>
              </c:numCache>
            </c:numRef>
          </c:val>
          <c:extLst>
            <c:ext xmlns:c16="http://schemas.microsoft.com/office/drawing/2014/chart" uri="{C3380CC4-5D6E-409C-BE32-E72D297353CC}">
              <c16:uniqueId val="{00000004-806A-4D14-B876-21D31A413DAD}"/>
            </c:ext>
          </c:extLst>
        </c:ser>
        <c:ser>
          <c:idx val="5"/>
          <c:order val="5"/>
          <c:tx>
            <c:strRef>
              <c:f>Resultat_BL_Kom21_nedbrydninger!$A$462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Resultat_BL_Kom21_nedbrydninger!$B$462:$L$462</c:f>
              <c:numCache>
                <c:formatCode>General</c:formatCode>
                <c:ptCount val="11"/>
                <c:pt idx="0">
                  <c:v>12.8</c:v>
                </c:pt>
                <c:pt idx="1">
                  <c:v>15.2</c:v>
                </c:pt>
                <c:pt idx="2">
                  <c:v>7.1</c:v>
                </c:pt>
                <c:pt idx="3">
                  <c:v>4.0999999999999996</c:v>
                </c:pt>
                <c:pt idx="4">
                  <c:v>19.2</c:v>
                </c:pt>
                <c:pt idx="5">
                  <c:v>10.199999999999999</c:v>
                </c:pt>
                <c:pt idx="6">
                  <c:v>13.4</c:v>
                </c:pt>
                <c:pt idx="7">
                  <c:v>23.3</c:v>
                </c:pt>
                <c:pt idx="8">
                  <c:v>7.8</c:v>
                </c:pt>
                <c:pt idx="9">
                  <c:v>6.7</c:v>
                </c:pt>
                <c:pt idx="10">
                  <c:v>14.1</c:v>
                </c:pt>
              </c:numCache>
            </c:numRef>
          </c:val>
          <c:extLst>
            <c:ext xmlns:c16="http://schemas.microsoft.com/office/drawing/2014/chart" uri="{C3380CC4-5D6E-409C-BE32-E72D297353CC}">
              <c16:uniqueId val="{00000005-806A-4D14-B876-21D31A413DAD}"/>
            </c:ext>
          </c:extLst>
        </c:ser>
        <c:ser>
          <c:idx val="6"/>
          <c:order val="6"/>
          <c:tx>
            <c:strRef>
              <c:f>Resultat_BL_Kom21_nedbrydninger!$A$463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Resultat_BL_Kom21_nedbrydninger!$B$463:$L$463</c:f>
              <c:numCache>
                <c:formatCode>General</c:formatCode>
                <c:ptCount val="11"/>
                <c:pt idx="0">
                  <c:v>13.8</c:v>
                </c:pt>
                <c:pt idx="1">
                  <c:v>15</c:v>
                </c:pt>
                <c:pt idx="2">
                  <c:v>7.9</c:v>
                </c:pt>
                <c:pt idx="3">
                  <c:v>15.5</c:v>
                </c:pt>
                <c:pt idx="4">
                  <c:v>22.9</c:v>
                </c:pt>
                <c:pt idx="5">
                  <c:v>25.9</c:v>
                </c:pt>
                <c:pt idx="6">
                  <c:v>15.5</c:v>
                </c:pt>
                <c:pt idx="7">
                  <c:v>3.9</c:v>
                </c:pt>
                <c:pt idx="8">
                  <c:v>0</c:v>
                </c:pt>
                <c:pt idx="9">
                  <c:v>3.4</c:v>
                </c:pt>
                <c:pt idx="10">
                  <c:v>0</c:v>
                </c:pt>
              </c:numCache>
            </c:numRef>
          </c:val>
          <c:extLst>
            <c:ext xmlns:c16="http://schemas.microsoft.com/office/drawing/2014/chart" uri="{C3380CC4-5D6E-409C-BE32-E72D297353CC}">
              <c16:uniqueId val="{00000006-806A-4D14-B876-21D31A413DAD}"/>
            </c:ext>
          </c:extLst>
        </c:ser>
        <c:ser>
          <c:idx val="7"/>
          <c:order val="7"/>
          <c:tx>
            <c:strRef>
              <c:f>Resultat_BL_Kom21_nedbrydninger!$A$464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Resultat_BL_Kom21_nedbrydninger!$B$464:$L$464</c:f>
              <c:numCache>
                <c:formatCode>General</c:formatCode>
                <c:ptCount val="11"/>
                <c:pt idx="0">
                  <c:v>14</c:v>
                </c:pt>
                <c:pt idx="1">
                  <c:v>12.6</c:v>
                </c:pt>
                <c:pt idx="2">
                  <c:v>7.9</c:v>
                </c:pt>
                <c:pt idx="3">
                  <c:v>10</c:v>
                </c:pt>
                <c:pt idx="4">
                  <c:v>22.6</c:v>
                </c:pt>
                <c:pt idx="5">
                  <c:v>13.1</c:v>
                </c:pt>
                <c:pt idx="6">
                  <c:v>18.8</c:v>
                </c:pt>
                <c:pt idx="7">
                  <c:v>1.3</c:v>
                </c:pt>
                <c:pt idx="8">
                  <c:v>3.9</c:v>
                </c:pt>
                <c:pt idx="9">
                  <c:v>11.4</c:v>
                </c:pt>
                <c:pt idx="10">
                  <c:v>14.1</c:v>
                </c:pt>
              </c:numCache>
            </c:numRef>
          </c:val>
          <c:extLst>
            <c:ext xmlns:c16="http://schemas.microsoft.com/office/drawing/2014/chart" uri="{C3380CC4-5D6E-409C-BE32-E72D297353CC}">
              <c16:uniqueId val="{00000007-806A-4D14-B876-21D31A413DAD}"/>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Gode i dræts- og fritidsaktiviteter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Resultat_BL_Kom21_nedbrydninger!$A$467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Resultat_BL_Kom21_nedbrydninger!$B$467:$L$467</c:f>
              <c:numCache>
                <c:formatCode>General</c:formatCode>
                <c:ptCount val="11"/>
                <c:pt idx="0">
                  <c:v>1.6</c:v>
                </c:pt>
                <c:pt idx="1">
                  <c:v>1.4</c:v>
                </c:pt>
                <c:pt idx="2">
                  <c:v>3.4</c:v>
                </c:pt>
                <c:pt idx="3">
                  <c:v>2.1</c:v>
                </c:pt>
                <c:pt idx="4">
                  <c:v>1.7</c:v>
                </c:pt>
                <c:pt idx="5">
                  <c:v>2.2999999999999998</c:v>
                </c:pt>
                <c:pt idx="6">
                  <c:v>0.4</c:v>
                </c:pt>
                <c:pt idx="7">
                  <c:v>2.2000000000000002</c:v>
                </c:pt>
                <c:pt idx="8">
                  <c:v>0</c:v>
                </c:pt>
                <c:pt idx="9">
                  <c:v>0</c:v>
                </c:pt>
                <c:pt idx="10">
                  <c:v>0</c:v>
                </c:pt>
              </c:numCache>
            </c:numRef>
          </c:val>
          <c:extLst>
            <c:ext xmlns:c16="http://schemas.microsoft.com/office/drawing/2014/chart" uri="{C3380CC4-5D6E-409C-BE32-E72D297353CC}">
              <c16:uniqueId val="{00000000-733D-4C57-A436-ACE36FA700B2}"/>
            </c:ext>
          </c:extLst>
        </c:ser>
        <c:ser>
          <c:idx val="1"/>
          <c:order val="1"/>
          <c:tx>
            <c:strRef>
              <c:f>Resultat_BL_Kom21_nedbrydninger!$A$468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Resultat_BL_Kom21_nedbrydninger!$B$468:$L$468</c:f>
              <c:numCache>
                <c:formatCode>General</c:formatCode>
                <c:ptCount val="11"/>
                <c:pt idx="0">
                  <c:v>4.7</c:v>
                </c:pt>
                <c:pt idx="1">
                  <c:v>4.4000000000000004</c:v>
                </c:pt>
                <c:pt idx="2">
                  <c:v>3.3</c:v>
                </c:pt>
                <c:pt idx="3">
                  <c:v>6.4</c:v>
                </c:pt>
                <c:pt idx="4">
                  <c:v>3.1</c:v>
                </c:pt>
                <c:pt idx="5">
                  <c:v>4.2</c:v>
                </c:pt>
                <c:pt idx="6">
                  <c:v>1.9</c:v>
                </c:pt>
                <c:pt idx="7">
                  <c:v>12.2</c:v>
                </c:pt>
                <c:pt idx="8">
                  <c:v>15.7</c:v>
                </c:pt>
                <c:pt idx="9">
                  <c:v>1.5</c:v>
                </c:pt>
                <c:pt idx="10">
                  <c:v>7</c:v>
                </c:pt>
              </c:numCache>
            </c:numRef>
          </c:val>
          <c:extLst>
            <c:ext xmlns:c16="http://schemas.microsoft.com/office/drawing/2014/chart" uri="{C3380CC4-5D6E-409C-BE32-E72D297353CC}">
              <c16:uniqueId val="{00000001-733D-4C57-A436-ACE36FA700B2}"/>
            </c:ext>
          </c:extLst>
        </c:ser>
        <c:ser>
          <c:idx val="2"/>
          <c:order val="2"/>
          <c:tx>
            <c:strRef>
              <c:f>Resultat_BL_Kom21_nedbrydninger!$A$469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Resultat_BL_Kom21_nedbrydninger!$B$469:$L$469</c:f>
              <c:numCache>
                <c:formatCode>General</c:formatCode>
                <c:ptCount val="11"/>
                <c:pt idx="0">
                  <c:v>7.4</c:v>
                </c:pt>
                <c:pt idx="1">
                  <c:v>5.7</c:v>
                </c:pt>
                <c:pt idx="2">
                  <c:v>12.9</c:v>
                </c:pt>
                <c:pt idx="3">
                  <c:v>0.4</c:v>
                </c:pt>
                <c:pt idx="4">
                  <c:v>4.2</c:v>
                </c:pt>
                <c:pt idx="5">
                  <c:v>10.8</c:v>
                </c:pt>
                <c:pt idx="6">
                  <c:v>9.8000000000000007</c:v>
                </c:pt>
                <c:pt idx="7">
                  <c:v>16.2</c:v>
                </c:pt>
                <c:pt idx="8">
                  <c:v>7.8</c:v>
                </c:pt>
                <c:pt idx="9">
                  <c:v>3.7</c:v>
                </c:pt>
                <c:pt idx="10">
                  <c:v>0</c:v>
                </c:pt>
              </c:numCache>
            </c:numRef>
          </c:val>
          <c:extLst>
            <c:ext xmlns:c16="http://schemas.microsoft.com/office/drawing/2014/chart" uri="{C3380CC4-5D6E-409C-BE32-E72D297353CC}">
              <c16:uniqueId val="{00000002-733D-4C57-A436-ACE36FA700B2}"/>
            </c:ext>
          </c:extLst>
        </c:ser>
        <c:ser>
          <c:idx val="3"/>
          <c:order val="3"/>
          <c:tx>
            <c:strRef>
              <c:f>Resultat_BL_Kom21_nedbrydninger!$A$470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Resultat_BL_Kom21_nedbrydninger!$B$470:$L$470</c:f>
              <c:numCache>
                <c:formatCode>General</c:formatCode>
                <c:ptCount val="11"/>
                <c:pt idx="0">
                  <c:v>10.199999999999999</c:v>
                </c:pt>
                <c:pt idx="1">
                  <c:v>6.1</c:v>
                </c:pt>
                <c:pt idx="2">
                  <c:v>16.600000000000001</c:v>
                </c:pt>
                <c:pt idx="3">
                  <c:v>10.4</c:v>
                </c:pt>
                <c:pt idx="4">
                  <c:v>12.3</c:v>
                </c:pt>
                <c:pt idx="5">
                  <c:v>1.6</c:v>
                </c:pt>
                <c:pt idx="6">
                  <c:v>6.1</c:v>
                </c:pt>
                <c:pt idx="7">
                  <c:v>14.8</c:v>
                </c:pt>
                <c:pt idx="8">
                  <c:v>19.5</c:v>
                </c:pt>
                <c:pt idx="9">
                  <c:v>9.5</c:v>
                </c:pt>
                <c:pt idx="10">
                  <c:v>14.1</c:v>
                </c:pt>
              </c:numCache>
            </c:numRef>
          </c:val>
          <c:extLst>
            <c:ext xmlns:c16="http://schemas.microsoft.com/office/drawing/2014/chart" uri="{C3380CC4-5D6E-409C-BE32-E72D297353CC}">
              <c16:uniqueId val="{00000003-733D-4C57-A436-ACE36FA700B2}"/>
            </c:ext>
          </c:extLst>
        </c:ser>
        <c:ser>
          <c:idx val="4"/>
          <c:order val="4"/>
          <c:tx>
            <c:strRef>
              <c:f>Resultat_BL_Kom21_nedbrydninger!$A$471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Resultat_BL_Kom21_nedbrydninger!$B$471:$L$471</c:f>
              <c:numCache>
                <c:formatCode>General</c:formatCode>
                <c:ptCount val="11"/>
                <c:pt idx="0">
                  <c:v>13.1</c:v>
                </c:pt>
                <c:pt idx="1">
                  <c:v>12.6</c:v>
                </c:pt>
                <c:pt idx="2">
                  <c:v>10.6</c:v>
                </c:pt>
                <c:pt idx="3">
                  <c:v>7.7</c:v>
                </c:pt>
                <c:pt idx="4">
                  <c:v>15.2</c:v>
                </c:pt>
                <c:pt idx="5">
                  <c:v>9</c:v>
                </c:pt>
                <c:pt idx="6">
                  <c:v>18.2</c:v>
                </c:pt>
                <c:pt idx="7">
                  <c:v>9.5</c:v>
                </c:pt>
                <c:pt idx="8">
                  <c:v>3.9</c:v>
                </c:pt>
                <c:pt idx="9">
                  <c:v>17.8</c:v>
                </c:pt>
                <c:pt idx="10">
                  <c:v>0</c:v>
                </c:pt>
              </c:numCache>
            </c:numRef>
          </c:val>
          <c:extLst>
            <c:ext xmlns:c16="http://schemas.microsoft.com/office/drawing/2014/chart" uri="{C3380CC4-5D6E-409C-BE32-E72D297353CC}">
              <c16:uniqueId val="{00000004-733D-4C57-A436-ACE36FA700B2}"/>
            </c:ext>
          </c:extLst>
        </c:ser>
        <c:ser>
          <c:idx val="5"/>
          <c:order val="5"/>
          <c:tx>
            <c:strRef>
              <c:f>Resultat_BL_Kom21_nedbrydninger!$A$472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Resultat_BL_Kom21_nedbrydninger!$B$472:$L$472</c:f>
              <c:numCache>
                <c:formatCode>General</c:formatCode>
                <c:ptCount val="11"/>
                <c:pt idx="0">
                  <c:v>20</c:v>
                </c:pt>
                <c:pt idx="1">
                  <c:v>26.1</c:v>
                </c:pt>
                <c:pt idx="2">
                  <c:v>9.1</c:v>
                </c:pt>
                <c:pt idx="3">
                  <c:v>26.6</c:v>
                </c:pt>
                <c:pt idx="4">
                  <c:v>11.3</c:v>
                </c:pt>
                <c:pt idx="5">
                  <c:v>10.4</c:v>
                </c:pt>
                <c:pt idx="6">
                  <c:v>27.2</c:v>
                </c:pt>
                <c:pt idx="7">
                  <c:v>13.8</c:v>
                </c:pt>
                <c:pt idx="8">
                  <c:v>38.1</c:v>
                </c:pt>
                <c:pt idx="9">
                  <c:v>28.1</c:v>
                </c:pt>
                <c:pt idx="10">
                  <c:v>44.9</c:v>
                </c:pt>
              </c:numCache>
            </c:numRef>
          </c:val>
          <c:extLst>
            <c:ext xmlns:c16="http://schemas.microsoft.com/office/drawing/2014/chart" uri="{C3380CC4-5D6E-409C-BE32-E72D297353CC}">
              <c16:uniqueId val="{00000005-733D-4C57-A436-ACE36FA700B2}"/>
            </c:ext>
          </c:extLst>
        </c:ser>
        <c:ser>
          <c:idx val="6"/>
          <c:order val="6"/>
          <c:tx>
            <c:strRef>
              <c:f>Resultat_BL_Kom21_nedbrydninger!$A$473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Resultat_BL_Kom21_nedbrydninger!$B$473:$L$473</c:f>
              <c:numCache>
                <c:formatCode>General</c:formatCode>
                <c:ptCount val="11"/>
                <c:pt idx="0">
                  <c:v>20.6</c:v>
                </c:pt>
                <c:pt idx="1">
                  <c:v>21.9</c:v>
                </c:pt>
                <c:pt idx="2">
                  <c:v>20.9</c:v>
                </c:pt>
                <c:pt idx="3">
                  <c:v>20.3</c:v>
                </c:pt>
                <c:pt idx="4">
                  <c:v>19</c:v>
                </c:pt>
                <c:pt idx="5">
                  <c:v>25.9</c:v>
                </c:pt>
                <c:pt idx="6">
                  <c:v>18.8</c:v>
                </c:pt>
                <c:pt idx="7">
                  <c:v>23</c:v>
                </c:pt>
                <c:pt idx="8">
                  <c:v>7.1</c:v>
                </c:pt>
                <c:pt idx="9">
                  <c:v>20.3</c:v>
                </c:pt>
                <c:pt idx="10">
                  <c:v>31.1</c:v>
                </c:pt>
              </c:numCache>
            </c:numRef>
          </c:val>
          <c:extLst>
            <c:ext xmlns:c16="http://schemas.microsoft.com/office/drawing/2014/chart" uri="{C3380CC4-5D6E-409C-BE32-E72D297353CC}">
              <c16:uniqueId val="{00000006-733D-4C57-A436-ACE36FA700B2}"/>
            </c:ext>
          </c:extLst>
        </c:ser>
        <c:ser>
          <c:idx val="7"/>
          <c:order val="7"/>
          <c:tx>
            <c:strRef>
              <c:f>Resultat_BL_Kom21_nedbrydninger!$A$474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Resultat_BL_Kom21_nedbrydninger!$B$474:$L$474</c:f>
              <c:numCache>
                <c:formatCode>General</c:formatCode>
                <c:ptCount val="11"/>
                <c:pt idx="0">
                  <c:v>22.5</c:v>
                </c:pt>
                <c:pt idx="1">
                  <c:v>21.9</c:v>
                </c:pt>
                <c:pt idx="2">
                  <c:v>23.1</c:v>
                </c:pt>
                <c:pt idx="3">
                  <c:v>26</c:v>
                </c:pt>
                <c:pt idx="4">
                  <c:v>33.1</c:v>
                </c:pt>
                <c:pt idx="5">
                  <c:v>35.799999999999997</c:v>
                </c:pt>
                <c:pt idx="6">
                  <c:v>17.5</c:v>
                </c:pt>
                <c:pt idx="7">
                  <c:v>8.3000000000000007</c:v>
                </c:pt>
                <c:pt idx="8">
                  <c:v>7.8</c:v>
                </c:pt>
                <c:pt idx="9">
                  <c:v>19.100000000000001</c:v>
                </c:pt>
                <c:pt idx="10">
                  <c:v>2.9</c:v>
                </c:pt>
              </c:numCache>
            </c:numRef>
          </c:val>
          <c:extLst>
            <c:ext xmlns:c16="http://schemas.microsoft.com/office/drawing/2014/chart" uri="{C3380CC4-5D6E-409C-BE32-E72D297353CC}">
              <c16:uniqueId val="{00000007-733D-4C57-A436-ACE36FA700B2}"/>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Boliger til alle, man kan betale med almindelig løn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Resultat_BL_Kom21_nedbrydninger!$A$477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Resultat_BL_Kom21_nedbrydninger!$B$477:$L$477</c:f>
              <c:numCache>
                <c:formatCode>General</c:formatCode>
                <c:ptCount val="11"/>
                <c:pt idx="0">
                  <c:v>33.799999999999997</c:v>
                </c:pt>
                <c:pt idx="1">
                  <c:v>45.7</c:v>
                </c:pt>
                <c:pt idx="2">
                  <c:v>17.100000000000001</c:v>
                </c:pt>
                <c:pt idx="3">
                  <c:v>17.7</c:v>
                </c:pt>
                <c:pt idx="4">
                  <c:v>34.1</c:v>
                </c:pt>
                <c:pt idx="5">
                  <c:v>29.9</c:v>
                </c:pt>
                <c:pt idx="6">
                  <c:v>29</c:v>
                </c:pt>
                <c:pt idx="7">
                  <c:v>19.899999999999999</c:v>
                </c:pt>
                <c:pt idx="8">
                  <c:v>19.5</c:v>
                </c:pt>
                <c:pt idx="9">
                  <c:v>31.6</c:v>
                </c:pt>
                <c:pt idx="10">
                  <c:v>24</c:v>
                </c:pt>
              </c:numCache>
            </c:numRef>
          </c:val>
          <c:extLst>
            <c:ext xmlns:c16="http://schemas.microsoft.com/office/drawing/2014/chart" uri="{C3380CC4-5D6E-409C-BE32-E72D297353CC}">
              <c16:uniqueId val="{00000000-A37C-499A-A721-74D7354251FB}"/>
            </c:ext>
          </c:extLst>
        </c:ser>
        <c:ser>
          <c:idx val="1"/>
          <c:order val="1"/>
          <c:tx>
            <c:strRef>
              <c:f>Resultat_BL_Kom21_nedbrydninger!$A$478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Resultat_BL_Kom21_nedbrydninger!$B$478:$L$478</c:f>
              <c:numCache>
                <c:formatCode>General</c:formatCode>
                <c:ptCount val="11"/>
                <c:pt idx="0">
                  <c:v>14.8</c:v>
                </c:pt>
                <c:pt idx="1">
                  <c:v>14.3</c:v>
                </c:pt>
                <c:pt idx="2">
                  <c:v>14.9</c:v>
                </c:pt>
                <c:pt idx="3">
                  <c:v>24.1</c:v>
                </c:pt>
                <c:pt idx="4">
                  <c:v>22.4</c:v>
                </c:pt>
                <c:pt idx="5">
                  <c:v>12.6</c:v>
                </c:pt>
                <c:pt idx="6">
                  <c:v>6.9</c:v>
                </c:pt>
                <c:pt idx="7">
                  <c:v>17.7</c:v>
                </c:pt>
                <c:pt idx="8">
                  <c:v>3.9</c:v>
                </c:pt>
                <c:pt idx="9">
                  <c:v>17.2</c:v>
                </c:pt>
                <c:pt idx="10">
                  <c:v>2.9</c:v>
                </c:pt>
              </c:numCache>
            </c:numRef>
          </c:val>
          <c:extLst>
            <c:ext xmlns:c16="http://schemas.microsoft.com/office/drawing/2014/chart" uri="{C3380CC4-5D6E-409C-BE32-E72D297353CC}">
              <c16:uniqueId val="{00000001-A37C-499A-A721-74D7354251FB}"/>
            </c:ext>
          </c:extLst>
        </c:ser>
        <c:ser>
          <c:idx val="2"/>
          <c:order val="2"/>
          <c:tx>
            <c:strRef>
              <c:f>Resultat_BL_Kom21_nedbrydninger!$A$479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Resultat_BL_Kom21_nedbrydninger!$B$479:$L$479</c:f>
              <c:numCache>
                <c:formatCode>General</c:formatCode>
                <c:ptCount val="11"/>
                <c:pt idx="0">
                  <c:v>14.9</c:v>
                </c:pt>
                <c:pt idx="1">
                  <c:v>10.4</c:v>
                </c:pt>
                <c:pt idx="2">
                  <c:v>23.9</c:v>
                </c:pt>
                <c:pt idx="3">
                  <c:v>21.7</c:v>
                </c:pt>
                <c:pt idx="4">
                  <c:v>14.5</c:v>
                </c:pt>
                <c:pt idx="5">
                  <c:v>30.4</c:v>
                </c:pt>
                <c:pt idx="6">
                  <c:v>22.8</c:v>
                </c:pt>
                <c:pt idx="7">
                  <c:v>9</c:v>
                </c:pt>
                <c:pt idx="8">
                  <c:v>3.9</c:v>
                </c:pt>
                <c:pt idx="9">
                  <c:v>11.9</c:v>
                </c:pt>
                <c:pt idx="10">
                  <c:v>44.9</c:v>
                </c:pt>
              </c:numCache>
            </c:numRef>
          </c:val>
          <c:extLst>
            <c:ext xmlns:c16="http://schemas.microsoft.com/office/drawing/2014/chart" uri="{C3380CC4-5D6E-409C-BE32-E72D297353CC}">
              <c16:uniqueId val="{00000002-A37C-499A-A721-74D7354251FB}"/>
            </c:ext>
          </c:extLst>
        </c:ser>
        <c:ser>
          <c:idx val="3"/>
          <c:order val="3"/>
          <c:tx>
            <c:strRef>
              <c:f>Resultat_BL_Kom21_nedbrydninger!$A$480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Resultat_BL_Kom21_nedbrydninger!$B$480:$L$480</c:f>
              <c:numCache>
                <c:formatCode>General</c:formatCode>
                <c:ptCount val="11"/>
                <c:pt idx="0">
                  <c:v>12.6</c:v>
                </c:pt>
                <c:pt idx="1">
                  <c:v>11.4</c:v>
                </c:pt>
                <c:pt idx="2">
                  <c:v>21.1</c:v>
                </c:pt>
                <c:pt idx="3">
                  <c:v>10.3</c:v>
                </c:pt>
                <c:pt idx="4">
                  <c:v>9.6999999999999993</c:v>
                </c:pt>
                <c:pt idx="5">
                  <c:v>8</c:v>
                </c:pt>
                <c:pt idx="6">
                  <c:v>17.8</c:v>
                </c:pt>
                <c:pt idx="7">
                  <c:v>6.2</c:v>
                </c:pt>
                <c:pt idx="8">
                  <c:v>17.100000000000001</c:v>
                </c:pt>
                <c:pt idx="9">
                  <c:v>13.4</c:v>
                </c:pt>
                <c:pt idx="10">
                  <c:v>14.1</c:v>
                </c:pt>
              </c:numCache>
            </c:numRef>
          </c:val>
          <c:extLst>
            <c:ext xmlns:c16="http://schemas.microsoft.com/office/drawing/2014/chart" uri="{C3380CC4-5D6E-409C-BE32-E72D297353CC}">
              <c16:uniqueId val="{00000003-A37C-499A-A721-74D7354251FB}"/>
            </c:ext>
          </c:extLst>
        </c:ser>
        <c:ser>
          <c:idx val="4"/>
          <c:order val="4"/>
          <c:tx>
            <c:strRef>
              <c:f>Resultat_BL_Kom21_nedbrydninger!$A$481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Resultat_BL_Kom21_nedbrydninger!$B$481:$L$481</c:f>
              <c:numCache>
                <c:formatCode>General</c:formatCode>
                <c:ptCount val="11"/>
                <c:pt idx="0">
                  <c:v>7.2</c:v>
                </c:pt>
                <c:pt idx="1">
                  <c:v>5.7</c:v>
                </c:pt>
                <c:pt idx="2">
                  <c:v>7.5</c:v>
                </c:pt>
                <c:pt idx="3">
                  <c:v>7.3</c:v>
                </c:pt>
                <c:pt idx="4">
                  <c:v>5.6</c:v>
                </c:pt>
                <c:pt idx="5">
                  <c:v>2.8</c:v>
                </c:pt>
                <c:pt idx="6">
                  <c:v>6.1</c:v>
                </c:pt>
                <c:pt idx="7">
                  <c:v>16.7</c:v>
                </c:pt>
                <c:pt idx="8">
                  <c:v>7.8</c:v>
                </c:pt>
                <c:pt idx="9">
                  <c:v>0.6</c:v>
                </c:pt>
                <c:pt idx="10">
                  <c:v>0</c:v>
                </c:pt>
              </c:numCache>
            </c:numRef>
          </c:val>
          <c:extLst>
            <c:ext xmlns:c16="http://schemas.microsoft.com/office/drawing/2014/chart" uri="{C3380CC4-5D6E-409C-BE32-E72D297353CC}">
              <c16:uniqueId val="{00000004-A37C-499A-A721-74D7354251FB}"/>
            </c:ext>
          </c:extLst>
        </c:ser>
        <c:ser>
          <c:idx val="5"/>
          <c:order val="5"/>
          <c:tx>
            <c:strRef>
              <c:f>Resultat_BL_Kom21_nedbrydninger!$A$482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Resultat_BL_Kom21_nedbrydninger!$B$482:$L$482</c:f>
              <c:numCache>
                <c:formatCode>General</c:formatCode>
                <c:ptCount val="11"/>
                <c:pt idx="0">
                  <c:v>5.6</c:v>
                </c:pt>
                <c:pt idx="1">
                  <c:v>5.8</c:v>
                </c:pt>
                <c:pt idx="2">
                  <c:v>5.5</c:v>
                </c:pt>
                <c:pt idx="3">
                  <c:v>7.9</c:v>
                </c:pt>
                <c:pt idx="4">
                  <c:v>4.3</c:v>
                </c:pt>
                <c:pt idx="5">
                  <c:v>7.5</c:v>
                </c:pt>
                <c:pt idx="6">
                  <c:v>4.5999999999999996</c:v>
                </c:pt>
                <c:pt idx="7">
                  <c:v>3.9</c:v>
                </c:pt>
                <c:pt idx="8">
                  <c:v>1.6</c:v>
                </c:pt>
                <c:pt idx="9">
                  <c:v>10.8</c:v>
                </c:pt>
                <c:pt idx="10">
                  <c:v>0</c:v>
                </c:pt>
              </c:numCache>
            </c:numRef>
          </c:val>
          <c:extLst>
            <c:ext xmlns:c16="http://schemas.microsoft.com/office/drawing/2014/chart" uri="{C3380CC4-5D6E-409C-BE32-E72D297353CC}">
              <c16:uniqueId val="{00000005-A37C-499A-A721-74D7354251FB}"/>
            </c:ext>
          </c:extLst>
        </c:ser>
        <c:ser>
          <c:idx val="6"/>
          <c:order val="6"/>
          <c:tx>
            <c:strRef>
              <c:f>Resultat_BL_Kom21_nedbrydninger!$A$483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Resultat_BL_Kom21_nedbrydninger!$B$483:$L$483</c:f>
              <c:numCache>
                <c:formatCode>General</c:formatCode>
                <c:ptCount val="11"/>
                <c:pt idx="0">
                  <c:v>6</c:v>
                </c:pt>
                <c:pt idx="1">
                  <c:v>4.5</c:v>
                </c:pt>
                <c:pt idx="2">
                  <c:v>1.2</c:v>
                </c:pt>
                <c:pt idx="3">
                  <c:v>9</c:v>
                </c:pt>
                <c:pt idx="4">
                  <c:v>6</c:v>
                </c:pt>
                <c:pt idx="5">
                  <c:v>3.3</c:v>
                </c:pt>
                <c:pt idx="6">
                  <c:v>11.3</c:v>
                </c:pt>
                <c:pt idx="7">
                  <c:v>14.4</c:v>
                </c:pt>
                <c:pt idx="8">
                  <c:v>36.700000000000003</c:v>
                </c:pt>
                <c:pt idx="9">
                  <c:v>1.5</c:v>
                </c:pt>
                <c:pt idx="10">
                  <c:v>14.1</c:v>
                </c:pt>
              </c:numCache>
            </c:numRef>
          </c:val>
          <c:extLst>
            <c:ext xmlns:c16="http://schemas.microsoft.com/office/drawing/2014/chart" uri="{C3380CC4-5D6E-409C-BE32-E72D297353CC}">
              <c16:uniqueId val="{00000006-A37C-499A-A721-74D7354251FB}"/>
            </c:ext>
          </c:extLst>
        </c:ser>
        <c:ser>
          <c:idx val="7"/>
          <c:order val="7"/>
          <c:tx>
            <c:strRef>
              <c:f>Resultat_BL_Kom21_nedbrydninger!$A$484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Resultat_BL_Kom21_nedbrydninger!$B$484:$L$484</c:f>
              <c:numCache>
                <c:formatCode>General</c:formatCode>
                <c:ptCount val="11"/>
                <c:pt idx="0">
                  <c:v>5.0999999999999996</c:v>
                </c:pt>
                <c:pt idx="1">
                  <c:v>2.1</c:v>
                </c:pt>
                <c:pt idx="2">
                  <c:v>8.6999999999999993</c:v>
                </c:pt>
                <c:pt idx="3">
                  <c:v>2.1</c:v>
                </c:pt>
                <c:pt idx="4">
                  <c:v>3.3</c:v>
                </c:pt>
                <c:pt idx="5">
                  <c:v>5.6</c:v>
                </c:pt>
                <c:pt idx="6">
                  <c:v>1.3</c:v>
                </c:pt>
                <c:pt idx="7">
                  <c:v>12.3</c:v>
                </c:pt>
                <c:pt idx="8">
                  <c:v>9.5</c:v>
                </c:pt>
                <c:pt idx="9">
                  <c:v>12.8</c:v>
                </c:pt>
                <c:pt idx="10">
                  <c:v>0</c:v>
                </c:pt>
              </c:numCache>
            </c:numRef>
          </c:val>
          <c:extLst>
            <c:ext xmlns:c16="http://schemas.microsoft.com/office/drawing/2014/chart" uri="{C3380CC4-5D6E-409C-BE32-E72D297353CC}">
              <c16:uniqueId val="{00000007-A37C-499A-A721-74D7354251FB}"/>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Resultat_BL_Kom21!$A$65:$A$71</c:f>
              <c:strCache>
                <c:ptCount val="7"/>
                <c:pt idx="0">
                  <c:v>Udlejningsbolig ejet af kommunen</c:v>
                </c:pt>
                <c:pt idx="1">
                  <c:v>Andet</c:v>
                </c:pt>
                <c:pt idx="2">
                  <c:v>Eget hus</c:v>
                </c:pt>
                <c:pt idx="3">
                  <c:v>Lejebolig ejet af privat udvyder af udlejningsboliger</c:v>
                </c:pt>
                <c:pt idx="4">
                  <c:v>Ejerlejlighed</c:v>
                </c:pt>
                <c:pt idx="5">
                  <c:v>Lejebolig ejet af almen boligorganisation</c:v>
                </c:pt>
                <c:pt idx="6">
                  <c:v>Andelsbolig</c:v>
                </c:pt>
              </c:strCache>
            </c:strRef>
          </c:cat>
          <c:val>
            <c:numRef>
              <c:f>Resultat_BL_Kom21!$B$65:$B$71</c:f>
              <c:numCache>
                <c:formatCode>General</c:formatCode>
                <c:ptCount val="7"/>
                <c:pt idx="0">
                  <c:v>0.7</c:v>
                </c:pt>
                <c:pt idx="1">
                  <c:v>0.9</c:v>
                </c:pt>
                <c:pt idx="2">
                  <c:v>11.2</c:v>
                </c:pt>
                <c:pt idx="3">
                  <c:v>17.7</c:v>
                </c:pt>
                <c:pt idx="4">
                  <c:v>19.7</c:v>
                </c:pt>
                <c:pt idx="5">
                  <c:v>22.8</c:v>
                </c:pt>
                <c:pt idx="6">
                  <c:v>26.9</c:v>
                </c:pt>
              </c:numCache>
            </c:numRef>
          </c:val>
          <c:extLst>
            <c:ext xmlns:c16="http://schemas.microsoft.com/office/drawing/2014/chart" uri="{C3380CC4-5D6E-409C-BE32-E72D297353CC}">
              <c16:uniqueId val="{00000000-E883-4085-BAA0-CC852FD386F9}"/>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Bevarelse af den lokale natur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Resultat_BL_Kom21_nedbrydninger!$A$487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Resultat_BL_Kom21_nedbrydninger!$B$487:$L$487</c:f>
              <c:numCache>
                <c:formatCode>General</c:formatCode>
                <c:ptCount val="11"/>
                <c:pt idx="0">
                  <c:v>10.199999999999999</c:v>
                </c:pt>
                <c:pt idx="1">
                  <c:v>10.8</c:v>
                </c:pt>
                <c:pt idx="2">
                  <c:v>11.3</c:v>
                </c:pt>
                <c:pt idx="3">
                  <c:v>3</c:v>
                </c:pt>
                <c:pt idx="4">
                  <c:v>16.7</c:v>
                </c:pt>
                <c:pt idx="5">
                  <c:v>9.4</c:v>
                </c:pt>
                <c:pt idx="6">
                  <c:v>13.2</c:v>
                </c:pt>
                <c:pt idx="7">
                  <c:v>13</c:v>
                </c:pt>
                <c:pt idx="8">
                  <c:v>0</c:v>
                </c:pt>
                <c:pt idx="9">
                  <c:v>19.899999999999999</c:v>
                </c:pt>
                <c:pt idx="10">
                  <c:v>0</c:v>
                </c:pt>
              </c:numCache>
            </c:numRef>
          </c:val>
          <c:extLst>
            <c:ext xmlns:c16="http://schemas.microsoft.com/office/drawing/2014/chart" uri="{C3380CC4-5D6E-409C-BE32-E72D297353CC}">
              <c16:uniqueId val="{00000000-F62E-4237-A66D-CE5675FAE55C}"/>
            </c:ext>
          </c:extLst>
        </c:ser>
        <c:ser>
          <c:idx val="1"/>
          <c:order val="1"/>
          <c:tx>
            <c:strRef>
              <c:f>Resultat_BL_Kom21_nedbrydninger!$A$488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Resultat_BL_Kom21_nedbrydninger!$B$488:$L$488</c:f>
              <c:numCache>
                <c:formatCode>General</c:formatCode>
                <c:ptCount val="11"/>
                <c:pt idx="0">
                  <c:v>14.8</c:v>
                </c:pt>
                <c:pt idx="1">
                  <c:v>6.5</c:v>
                </c:pt>
                <c:pt idx="2">
                  <c:v>13.9</c:v>
                </c:pt>
                <c:pt idx="3">
                  <c:v>13.4</c:v>
                </c:pt>
                <c:pt idx="4">
                  <c:v>15.9</c:v>
                </c:pt>
                <c:pt idx="5">
                  <c:v>20.9</c:v>
                </c:pt>
                <c:pt idx="6">
                  <c:v>14</c:v>
                </c:pt>
                <c:pt idx="7">
                  <c:v>10.6</c:v>
                </c:pt>
                <c:pt idx="8">
                  <c:v>42</c:v>
                </c:pt>
                <c:pt idx="9">
                  <c:v>13.5</c:v>
                </c:pt>
                <c:pt idx="10">
                  <c:v>14.1</c:v>
                </c:pt>
              </c:numCache>
            </c:numRef>
          </c:val>
          <c:extLst>
            <c:ext xmlns:c16="http://schemas.microsoft.com/office/drawing/2014/chart" uri="{C3380CC4-5D6E-409C-BE32-E72D297353CC}">
              <c16:uniqueId val="{00000001-F62E-4237-A66D-CE5675FAE55C}"/>
            </c:ext>
          </c:extLst>
        </c:ser>
        <c:ser>
          <c:idx val="2"/>
          <c:order val="2"/>
          <c:tx>
            <c:strRef>
              <c:f>Resultat_BL_Kom21_nedbrydninger!$A$489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Resultat_BL_Kom21_nedbrydninger!$B$489:$L$489</c:f>
              <c:numCache>
                <c:formatCode>General</c:formatCode>
                <c:ptCount val="11"/>
                <c:pt idx="0">
                  <c:v>15.8</c:v>
                </c:pt>
                <c:pt idx="1">
                  <c:v>10.4</c:v>
                </c:pt>
                <c:pt idx="2">
                  <c:v>16.100000000000001</c:v>
                </c:pt>
                <c:pt idx="3">
                  <c:v>12.4</c:v>
                </c:pt>
                <c:pt idx="4">
                  <c:v>15.3</c:v>
                </c:pt>
                <c:pt idx="5">
                  <c:v>13.8</c:v>
                </c:pt>
                <c:pt idx="6">
                  <c:v>22.6</c:v>
                </c:pt>
                <c:pt idx="7">
                  <c:v>25.3</c:v>
                </c:pt>
                <c:pt idx="8">
                  <c:v>3.2</c:v>
                </c:pt>
                <c:pt idx="9">
                  <c:v>24</c:v>
                </c:pt>
                <c:pt idx="10">
                  <c:v>14.1</c:v>
                </c:pt>
              </c:numCache>
            </c:numRef>
          </c:val>
          <c:extLst>
            <c:ext xmlns:c16="http://schemas.microsoft.com/office/drawing/2014/chart" uri="{C3380CC4-5D6E-409C-BE32-E72D297353CC}">
              <c16:uniqueId val="{00000002-F62E-4237-A66D-CE5675FAE55C}"/>
            </c:ext>
          </c:extLst>
        </c:ser>
        <c:ser>
          <c:idx val="3"/>
          <c:order val="3"/>
          <c:tx>
            <c:strRef>
              <c:f>Resultat_BL_Kom21_nedbrydninger!$A$490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Resultat_BL_Kom21_nedbrydninger!$B$490:$L$490</c:f>
              <c:numCache>
                <c:formatCode>General</c:formatCode>
                <c:ptCount val="11"/>
                <c:pt idx="0">
                  <c:v>11.8</c:v>
                </c:pt>
                <c:pt idx="1">
                  <c:v>13.6</c:v>
                </c:pt>
                <c:pt idx="2">
                  <c:v>7.5</c:v>
                </c:pt>
                <c:pt idx="3">
                  <c:v>5.7</c:v>
                </c:pt>
                <c:pt idx="4">
                  <c:v>15.7</c:v>
                </c:pt>
                <c:pt idx="5">
                  <c:v>17.2</c:v>
                </c:pt>
                <c:pt idx="6">
                  <c:v>10.199999999999999</c:v>
                </c:pt>
                <c:pt idx="7">
                  <c:v>10.6</c:v>
                </c:pt>
                <c:pt idx="8">
                  <c:v>3.9</c:v>
                </c:pt>
                <c:pt idx="9">
                  <c:v>10.5</c:v>
                </c:pt>
                <c:pt idx="10">
                  <c:v>2.9</c:v>
                </c:pt>
              </c:numCache>
            </c:numRef>
          </c:val>
          <c:extLst>
            <c:ext xmlns:c16="http://schemas.microsoft.com/office/drawing/2014/chart" uri="{C3380CC4-5D6E-409C-BE32-E72D297353CC}">
              <c16:uniqueId val="{00000003-F62E-4237-A66D-CE5675FAE55C}"/>
            </c:ext>
          </c:extLst>
        </c:ser>
        <c:ser>
          <c:idx val="4"/>
          <c:order val="4"/>
          <c:tx>
            <c:strRef>
              <c:f>Resultat_BL_Kom21_nedbrydninger!$A$491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Resultat_BL_Kom21_nedbrydninger!$B$491:$L$491</c:f>
              <c:numCache>
                <c:formatCode>General</c:formatCode>
                <c:ptCount val="11"/>
                <c:pt idx="0">
                  <c:v>12.9</c:v>
                </c:pt>
                <c:pt idx="1">
                  <c:v>11.3</c:v>
                </c:pt>
                <c:pt idx="2">
                  <c:v>12.4</c:v>
                </c:pt>
                <c:pt idx="3">
                  <c:v>14.9</c:v>
                </c:pt>
                <c:pt idx="4">
                  <c:v>11.3</c:v>
                </c:pt>
                <c:pt idx="5">
                  <c:v>10.6</c:v>
                </c:pt>
                <c:pt idx="6">
                  <c:v>10.199999999999999</c:v>
                </c:pt>
                <c:pt idx="7">
                  <c:v>12.1</c:v>
                </c:pt>
                <c:pt idx="8">
                  <c:v>23.5</c:v>
                </c:pt>
                <c:pt idx="9">
                  <c:v>11.1</c:v>
                </c:pt>
                <c:pt idx="10">
                  <c:v>30.8</c:v>
                </c:pt>
              </c:numCache>
            </c:numRef>
          </c:val>
          <c:extLst>
            <c:ext xmlns:c16="http://schemas.microsoft.com/office/drawing/2014/chart" uri="{C3380CC4-5D6E-409C-BE32-E72D297353CC}">
              <c16:uniqueId val="{00000004-F62E-4237-A66D-CE5675FAE55C}"/>
            </c:ext>
          </c:extLst>
        </c:ser>
        <c:ser>
          <c:idx val="5"/>
          <c:order val="5"/>
          <c:tx>
            <c:strRef>
              <c:f>Resultat_BL_Kom21_nedbrydninger!$A$492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Resultat_BL_Kom21_nedbrydninger!$B$492:$L$492</c:f>
              <c:numCache>
                <c:formatCode>General</c:formatCode>
                <c:ptCount val="11"/>
                <c:pt idx="0">
                  <c:v>13.2</c:v>
                </c:pt>
                <c:pt idx="1">
                  <c:v>19.3</c:v>
                </c:pt>
                <c:pt idx="2">
                  <c:v>14.9</c:v>
                </c:pt>
                <c:pt idx="3">
                  <c:v>19.600000000000001</c:v>
                </c:pt>
                <c:pt idx="4">
                  <c:v>9.4</c:v>
                </c:pt>
                <c:pt idx="5">
                  <c:v>13.8</c:v>
                </c:pt>
                <c:pt idx="6">
                  <c:v>2.2999999999999998</c:v>
                </c:pt>
                <c:pt idx="7">
                  <c:v>12.7</c:v>
                </c:pt>
                <c:pt idx="8">
                  <c:v>15.7</c:v>
                </c:pt>
                <c:pt idx="9">
                  <c:v>13.5</c:v>
                </c:pt>
                <c:pt idx="10">
                  <c:v>38.1</c:v>
                </c:pt>
              </c:numCache>
            </c:numRef>
          </c:val>
          <c:extLst>
            <c:ext xmlns:c16="http://schemas.microsoft.com/office/drawing/2014/chart" uri="{C3380CC4-5D6E-409C-BE32-E72D297353CC}">
              <c16:uniqueId val="{00000005-F62E-4237-A66D-CE5675FAE55C}"/>
            </c:ext>
          </c:extLst>
        </c:ser>
        <c:ser>
          <c:idx val="6"/>
          <c:order val="6"/>
          <c:tx>
            <c:strRef>
              <c:f>Resultat_BL_Kom21_nedbrydninger!$A$493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Resultat_BL_Kom21_nedbrydninger!$B$493:$L$493</c:f>
              <c:numCache>
                <c:formatCode>General</c:formatCode>
                <c:ptCount val="11"/>
                <c:pt idx="0">
                  <c:v>11.6</c:v>
                </c:pt>
                <c:pt idx="1">
                  <c:v>15.4</c:v>
                </c:pt>
                <c:pt idx="2">
                  <c:v>11</c:v>
                </c:pt>
                <c:pt idx="3">
                  <c:v>14.3</c:v>
                </c:pt>
                <c:pt idx="4">
                  <c:v>11.4</c:v>
                </c:pt>
                <c:pt idx="5">
                  <c:v>5.4</c:v>
                </c:pt>
                <c:pt idx="6">
                  <c:v>16.2</c:v>
                </c:pt>
                <c:pt idx="7">
                  <c:v>10.199999999999999</c:v>
                </c:pt>
                <c:pt idx="8">
                  <c:v>11.7</c:v>
                </c:pt>
                <c:pt idx="9">
                  <c:v>4.5999999999999996</c:v>
                </c:pt>
                <c:pt idx="10">
                  <c:v>0</c:v>
                </c:pt>
              </c:numCache>
            </c:numRef>
          </c:val>
          <c:extLst>
            <c:ext xmlns:c16="http://schemas.microsoft.com/office/drawing/2014/chart" uri="{C3380CC4-5D6E-409C-BE32-E72D297353CC}">
              <c16:uniqueId val="{00000006-F62E-4237-A66D-CE5675FAE55C}"/>
            </c:ext>
          </c:extLst>
        </c:ser>
        <c:ser>
          <c:idx val="7"/>
          <c:order val="7"/>
          <c:tx>
            <c:strRef>
              <c:f>Resultat_BL_Kom21_nedbrydninger!$A$494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Resultat_BL_Kom21_nedbrydninger!$B$494:$L$494</c:f>
              <c:numCache>
                <c:formatCode>General</c:formatCode>
                <c:ptCount val="11"/>
                <c:pt idx="0">
                  <c:v>9.8000000000000007</c:v>
                </c:pt>
                <c:pt idx="1">
                  <c:v>12.6</c:v>
                </c:pt>
                <c:pt idx="2">
                  <c:v>12.9</c:v>
                </c:pt>
                <c:pt idx="3">
                  <c:v>16.600000000000001</c:v>
                </c:pt>
                <c:pt idx="4">
                  <c:v>4.3</c:v>
                </c:pt>
                <c:pt idx="5">
                  <c:v>8.9</c:v>
                </c:pt>
                <c:pt idx="6">
                  <c:v>11.3</c:v>
                </c:pt>
                <c:pt idx="7">
                  <c:v>5.6</c:v>
                </c:pt>
                <c:pt idx="8">
                  <c:v>0</c:v>
                </c:pt>
                <c:pt idx="9">
                  <c:v>3</c:v>
                </c:pt>
                <c:pt idx="10">
                  <c:v>0</c:v>
                </c:pt>
              </c:numCache>
            </c:numRef>
          </c:val>
          <c:extLst>
            <c:ext xmlns:c16="http://schemas.microsoft.com/office/drawing/2014/chart" uri="{C3380CC4-5D6E-409C-BE32-E72D297353CC}">
              <c16:uniqueId val="{00000007-F62E-4237-A66D-CE5675FAE55C}"/>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Flere grønne områder i byen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Resultat_BL_Kom21_nedbrydninger!$A$497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Resultat_BL_Kom21_nedbrydninger!$B$497:$L$497</c:f>
              <c:numCache>
                <c:formatCode>General</c:formatCode>
                <c:ptCount val="11"/>
                <c:pt idx="0">
                  <c:v>10.4</c:v>
                </c:pt>
                <c:pt idx="1">
                  <c:v>6</c:v>
                </c:pt>
                <c:pt idx="2">
                  <c:v>22.2</c:v>
                </c:pt>
                <c:pt idx="3">
                  <c:v>18.3</c:v>
                </c:pt>
                <c:pt idx="4">
                  <c:v>12.3</c:v>
                </c:pt>
                <c:pt idx="5">
                  <c:v>6.9</c:v>
                </c:pt>
                <c:pt idx="6">
                  <c:v>16.3</c:v>
                </c:pt>
                <c:pt idx="7">
                  <c:v>3</c:v>
                </c:pt>
                <c:pt idx="8">
                  <c:v>3.9</c:v>
                </c:pt>
                <c:pt idx="9">
                  <c:v>2.8</c:v>
                </c:pt>
                <c:pt idx="10">
                  <c:v>14.1</c:v>
                </c:pt>
              </c:numCache>
            </c:numRef>
          </c:val>
          <c:extLst>
            <c:ext xmlns:c16="http://schemas.microsoft.com/office/drawing/2014/chart" uri="{C3380CC4-5D6E-409C-BE32-E72D297353CC}">
              <c16:uniqueId val="{00000000-D5E9-4003-9AFC-4613B3BB4118}"/>
            </c:ext>
          </c:extLst>
        </c:ser>
        <c:ser>
          <c:idx val="1"/>
          <c:order val="1"/>
          <c:tx>
            <c:strRef>
              <c:f>Resultat_BL_Kom21_nedbrydninger!$A$498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Resultat_BL_Kom21_nedbrydninger!$B$498:$L$498</c:f>
              <c:numCache>
                <c:formatCode>General</c:formatCode>
                <c:ptCount val="11"/>
                <c:pt idx="0">
                  <c:v>14.2</c:v>
                </c:pt>
                <c:pt idx="1">
                  <c:v>14.3</c:v>
                </c:pt>
                <c:pt idx="2">
                  <c:v>4.0999999999999996</c:v>
                </c:pt>
                <c:pt idx="3">
                  <c:v>13.6</c:v>
                </c:pt>
                <c:pt idx="4">
                  <c:v>12.1</c:v>
                </c:pt>
                <c:pt idx="5">
                  <c:v>13</c:v>
                </c:pt>
                <c:pt idx="6">
                  <c:v>27</c:v>
                </c:pt>
                <c:pt idx="7">
                  <c:v>17.2</c:v>
                </c:pt>
                <c:pt idx="8">
                  <c:v>5.5</c:v>
                </c:pt>
                <c:pt idx="9">
                  <c:v>18.7</c:v>
                </c:pt>
                <c:pt idx="10">
                  <c:v>2.9</c:v>
                </c:pt>
              </c:numCache>
            </c:numRef>
          </c:val>
          <c:extLst>
            <c:ext xmlns:c16="http://schemas.microsoft.com/office/drawing/2014/chart" uri="{C3380CC4-5D6E-409C-BE32-E72D297353CC}">
              <c16:uniqueId val="{00000001-D5E9-4003-9AFC-4613B3BB4118}"/>
            </c:ext>
          </c:extLst>
        </c:ser>
        <c:ser>
          <c:idx val="2"/>
          <c:order val="2"/>
          <c:tx>
            <c:strRef>
              <c:f>Resultat_BL_Kom21_nedbrydninger!$A$499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Resultat_BL_Kom21_nedbrydninger!$B$499:$L$499</c:f>
              <c:numCache>
                <c:formatCode>General</c:formatCode>
                <c:ptCount val="11"/>
                <c:pt idx="0">
                  <c:v>13.9</c:v>
                </c:pt>
                <c:pt idx="1">
                  <c:v>14.2</c:v>
                </c:pt>
                <c:pt idx="2">
                  <c:v>7.3</c:v>
                </c:pt>
                <c:pt idx="3">
                  <c:v>2.8</c:v>
                </c:pt>
                <c:pt idx="4">
                  <c:v>24.8</c:v>
                </c:pt>
                <c:pt idx="5">
                  <c:v>14.2</c:v>
                </c:pt>
                <c:pt idx="6">
                  <c:v>7.1</c:v>
                </c:pt>
                <c:pt idx="7">
                  <c:v>18.5</c:v>
                </c:pt>
                <c:pt idx="8">
                  <c:v>21</c:v>
                </c:pt>
                <c:pt idx="9">
                  <c:v>12.6</c:v>
                </c:pt>
                <c:pt idx="10">
                  <c:v>0</c:v>
                </c:pt>
              </c:numCache>
            </c:numRef>
          </c:val>
          <c:extLst>
            <c:ext xmlns:c16="http://schemas.microsoft.com/office/drawing/2014/chart" uri="{C3380CC4-5D6E-409C-BE32-E72D297353CC}">
              <c16:uniqueId val="{00000002-D5E9-4003-9AFC-4613B3BB4118}"/>
            </c:ext>
          </c:extLst>
        </c:ser>
        <c:ser>
          <c:idx val="3"/>
          <c:order val="3"/>
          <c:tx>
            <c:strRef>
              <c:f>Resultat_BL_Kom21_nedbrydninger!$A$500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Resultat_BL_Kom21_nedbrydninger!$B$500:$L$500</c:f>
              <c:numCache>
                <c:formatCode>General</c:formatCode>
                <c:ptCount val="11"/>
                <c:pt idx="0">
                  <c:v>15.8</c:v>
                </c:pt>
                <c:pt idx="1">
                  <c:v>16.7</c:v>
                </c:pt>
                <c:pt idx="2">
                  <c:v>11.2</c:v>
                </c:pt>
                <c:pt idx="3">
                  <c:v>23</c:v>
                </c:pt>
                <c:pt idx="4">
                  <c:v>13.5</c:v>
                </c:pt>
                <c:pt idx="5">
                  <c:v>27.5</c:v>
                </c:pt>
                <c:pt idx="6">
                  <c:v>6.1</c:v>
                </c:pt>
                <c:pt idx="7">
                  <c:v>14.1</c:v>
                </c:pt>
                <c:pt idx="8">
                  <c:v>7.8</c:v>
                </c:pt>
                <c:pt idx="9">
                  <c:v>32.5</c:v>
                </c:pt>
                <c:pt idx="10">
                  <c:v>2.9</c:v>
                </c:pt>
              </c:numCache>
            </c:numRef>
          </c:val>
          <c:extLst>
            <c:ext xmlns:c16="http://schemas.microsoft.com/office/drawing/2014/chart" uri="{C3380CC4-5D6E-409C-BE32-E72D297353CC}">
              <c16:uniqueId val="{00000003-D5E9-4003-9AFC-4613B3BB4118}"/>
            </c:ext>
          </c:extLst>
        </c:ser>
        <c:ser>
          <c:idx val="4"/>
          <c:order val="4"/>
          <c:tx>
            <c:strRef>
              <c:f>Resultat_BL_Kom21_nedbrydninger!$A$501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Resultat_BL_Kom21_nedbrydninger!$B$501:$L$501</c:f>
              <c:numCache>
                <c:formatCode>General</c:formatCode>
                <c:ptCount val="11"/>
                <c:pt idx="0">
                  <c:v>14.4</c:v>
                </c:pt>
                <c:pt idx="1">
                  <c:v>19.100000000000001</c:v>
                </c:pt>
                <c:pt idx="2">
                  <c:v>18.3</c:v>
                </c:pt>
                <c:pt idx="3">
                  <c:v>10.7</c:v>
                </c:pt>
                <c:pt idx="4">
                  <c:v>10.199999999999999</c:v>
                </c:pt>
                <c:pt idx="5">
                  <c:v>7.7</c:v>
                </c:pt>
                <c:pt idx="6">
                  <c:v>19.399999999999999</c:v>
                </c:pt>
                <c:pt idx="7">
                  <c:v>12.7</c:v>
                </c:pt>
                <c:pt idx="8">
                  <c:v>9.5</c:v>
                </c:pt>
                <c:pt idx="9">
                  <c:v>17.100000000000001</c:v>
                </c:pt>
                <c:pt idx="10">
                  <c:v>14.1</c:v>
                </c:pt>
              </c:numCache>
            </c:numRef>
          </c:val>
          <c:extLst>
            <c:ext xmlns:c16="http://schemas.microsoft.com/office/drawing/2014/chart" uri="{C3380CC4-5D6E-409C-BE32-E72D297353CC}">
              <c16:uniqueId val="{00000004-D5E9-4003-9AFC-4613B3BB4118}"/>
            </c:ext>
          </c:extLst>
        </c:ser>
        <c:ser>
          <c:idx val="5"/>
          <c:order val="5"/>
          <c:tx>
            <c:strRef>
              <c:f>Resultat_BL_Kom21_nedbrydninger!$A$502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Resultat_BL_Kom21_nedbrydninger!$B$502:$L$502</c:f>
              <c:numCache>
                <c:formatCode>General</c:formatCode>
                <c:ptCount val="11"/>
                <c:pt idx="0">
                  <c:v>12.5</c:v>
                </c:pt>
                <c:pt idx="1">
                  <c:v>8.9</c:v>
                </c:pt>
                <c:pt idx="2">
                  <c:v>12.7</c:v>
                </c:pt>
                <c:pt idx="3">
                  <c:v>11.9</c:v>
                </c:pt>
                <c:pt idx="4">
                  <c:v>12.4</c:v>
                </c:pt>
                <c:pt idx="5">
                  <c:v>16.600000000000001</c:v>
                </c:pt>
                <c:pt idx="6">
                  <c:v>8.9</c:v>
                </c:pt>
                <c:pt idx="7">
                  <c:v>15.4</c:v>
                </c:pt>
                <c:pt idx="8">
                  <c:v>15.7</c:v>
                </c:pt>
                <c:pt idx="9">
                  <c:v>5.9</c:v>
                </c:pt>
                <c:pt idx="10">
                  <c:v>0</c:v>
                </c:pt>
              </c:numCache>
            </c:numRef>
          </c:val>
          <c:extLst>
            <c:ext xmlns:c16="http://schemas.microsoft.com/office/drawing/2014/chart" uri="{C3380CC4-5D6E-409C-BE32-E72D297353CC}">
              <c16:uniqueId val="{00000005-D5E9-4003-9AFC-4613B3BB4118}"/>
            </c:ext>
          </c:extLst>
        </c:ser>
        <c:ser>
          <c:idx val="6"/>
          <c:order val="6"/>
          <c:tx>
            <c:strRef>
              <c:f>Resultat_BL_Kom21_nedbrydninger!$A$503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Resultat_BL_Kom21_nedbrydninger!$B$503:$L$503</c:f>
              <c:numCache>
                <c:formatCode>General</c:formatCode>
                <c:ptCount val="11"/>
                <c:pt idx="0">
                  <c:v>10.4</c:v>
                </c:pt>
                <c:pt idx="1">
                  <c:v>11.7</c:v>
                </c:pt>
                <c:pt idx="2">
                  <c:v>18.3</c:v>
                </c:pt>
                <c:pt idx="3">
                  <c:v>8.1</c:v>
                </c:pt>
                <c:pt idx="4">
                  <c:v>9.5</c:v>
                </c:pt>
                <c:pt idx="5">
                  <c:v>7.5</c:v>
                </c:pt>
                <c:pt idx="6">
                  <c:v>1.7</c:v>
                </c:pt>
                <c:pt idx="7">
                  <c:v>9</c:v>
                </c:pt>
                <c:pt idx="8">
                  <c:v>28.8</c:v>
                </c:pt>
                <c:pt idx="9">
                  <c:v>5.2</c:v>
                </c:pt>
                <c:pt idx="10">
                  <c:v>51.9</c:v>
                </c:pt>
              </c:numCache>
            </c:numRef>
          </c:val>
          <c:extLst>
            <c:ext xmlns:c16="http://schemas.microsoft.com/office/drawing/2014/chart" uri="{C3380CC4-5D6E-409C-BE32-E72D297353CC}">
              <c16:uniqueId val="{00000006-D5E9-4003-9AFC-4613B3BB4118}"/>
            </c:ext>
          </c:extLst>
        </c:ser>
        <c:ser>
          <c:idx val="7"/>
          <c:order val="7"/>
          <c:tx>
            <c:strRef>
              <c:f>Resultat_BL_Kom21_nedbrydninger!$A$504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Resultat_BL_Kom21_nedbrydninger!$B$504:$L$504</c:f>
              <c:numCache>
                <c:formatCode>General</c:formatCode>
                <c:ptCount val="11"/>
                <c:pt idx="0">
                  <c:v>8.6</c:v>
                </c:pt>
                <c:pt idx="1">
                  <c:v>9</c:v>
                </c:pt>
                <c:pt idx="2">
                  <c:v>5.8</c:v>
                </c:pt>
                <c:pt idx="3">
                  <c:v>11.5</c:v>
                </c:pt>
                <c:pt idx="4">
                  <c:v>5.2</c:v>
                </c:pt>
                <c:pt idx="5">
                  <c:v>6.5</c:v>
                </c:pt>
                <c:pt idx="6">
                  <c:v>13.5</c:v>
                </c:pt>
                <c:pt idx="7">
                  <c:v>10</c:v>
                </c:pt>
                <c:pt idx="8">
                  <c:v>7.8</c:v>
                </c:pt>
                <c:pt idx="9">
                  <c:v>5.2</c:v>
                </c:pt>
                <c:pt idx="10">
                  <c:v>14.1</c:v>
                </c:pt>
              </c:numCache>
            </c:numRef>
          </c:val>
          <c:extLst>
            <c:ext xmlns:c16="http://schemas.microsoft.com/office/drawing/2014/chart" uri="{C3380CC4-5D6E-409C-BE32-E72D297353CC}">
              <c16:uniqueId val="{00000007-D5E9-4003-9AFC-4613B3BB4118}"/>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Kommunen skal have en klimapolitik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Resultat_BL_Kom21_nedbrydninger!$A$507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Resultat_BL_Kom21_nedbrydninger!$B$507:$L$507</c:f>
              <c:numCache>
                <c:formatCode>General</c:formatCode>
                <c:ptCount val="11"/>
                <c:pt idx="0">
                  <c:v>14.9</c:v>
                </c:pt>
                <c:pt idx="1">
                  <c:v>8.8000000000000007</c:v>
                </c:pt>
                <c:pt idx="2">
                  <c:v>20.5</c:v>
                </c:pt>
                <c:pt idx="3">
                  <c:v>20.399999999999999</c:v>
                </c:pt>
                <c:pt idx="4">
                  <c:v>21.5</c:v>
                </c:pt>
                <c:pt idx="5">
                  <c:v>20.9</c:v>
                </c:pt>
                <c:pt idx="6">
                  <c:v>17.8</c:v>
                </c:pt>
                <c:pt idx="7">
                  <c:v>16.8</c:v>
                </c:pt>
                <c:pt idx="8">
                  <c:v>0</c:v>
                </c:pt>
                <c:pt idx="9">
                  <c:v>0</c:v>
                </c:pt>
                <c:pt idx="10">
                  <c:v>28.2</c:v>
                </c:pt>
              </c:numCache>
            </c:numRef>
          </c:val>
          <c:extLst>
            <c:ext xmlns:c16="http://schemas.microsoft.com/office/drawing/2014/chart" uri="{C3380CC4-5D6E-409C-BE32-E72D297353CC}">
              <c16:uniqueId val="{00000000-A7D0-4C42-80C5-41D5810A2A36}"/>
            </c:ext>
          </c:extLst>
        </c:ser>
        <c:ser>
          <c:idx val="1"/>
          <c:order val="1"/>
          <c:tx>
            <c:strRef>
              <c:f>Resultat_BL_Kom21_nedbrydninger!$A$508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Resultat_BL_Kom21_nedbrydninger!$B$508:$L$508</c:f>
              <c:numCache>
                <c:formatCode>General</c:formatCode>
                <c:ptCount val="11"/>
                <c:pt idx="0">
                  <c:v>12.5</c:v>
                </c:pt>
                <c:pt idx="1">
                  <c:v>10.9</c:v>
                </c:pt>
                <c:pt idx="2">
                  <c:v>4.5</c:v>
                </c:pt>
                <c:pt idx="3">
                  <c:v>6.8</c:v>
                </c:pt>
                <c:pt idx="4">
                  <c:v>16.899999999999999</c:v>
                </c:pt>
                <c:pt idx="5">
                  <c:v>16.899999999999999</c:v>
                </c:pt>
                <c:pt idx="6">
                  <c:v>23.8</c:v>
                </c:pt>
                <c:pt idx="7">
                  <c:v>3.5</c:v>
                </c:pt>
                <c:pt idx="8">
                  <c:v>7.8</c:v>
                </c:pt>
                <c:pt idx="9">
                  <c:v>3.7</c:v>
                </c:pt>
                <c:pt idx="10">
                  <c:v>0</c:v>
                </c:pt>
              </c:numCache>
            </c:numRef>
          </c:val>
          <c:extLst>
            <c:ext xmlns:c16="http://schemas.microsoft.com/office/drawing/2014/chart" uri="{C3380CC4-5D6E-409C-BE32-E72D297353CC}">
              <c16:uniqueId val="{00000001-A7D0-4C42-80C5-41D5810A2A36}"/>
            </c:ext>
          </c:extLst>
        </c:ser>
        <c:ser>
          <c:idx val="2"/>
          <c:order val="2"/>
          <c:tx>
            <c:strRef>
              <c:f>Resultat_BL_Kom21_nedbrydninger!$A$509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Resultat_BL_Kom21_nedbrydninger!$B$509:$L$509</c:f>
              <c:numCache>
                <c:formatCode>General</c:formatCode>
                <c:ptCount val="11"/>
                <c:pt idx="0">
                  <c:v>11.4</c:v>
                </c:pt>
                <c:pt idx="1">
                  <c:v>15.6</c:v>
                </c:pt>
                <c:pt idx="2">
                  <c:v>8.6999999999999993</c:v>
                </c:pt>
                <c:pt idx="3">
                  <c:v>13.6</c:v>
                </c:pt>
                <c:pt idx="4">
                  <c:v>14</c:v>
                </c:pt>
                <c:pt idx="5">
                  <c:v>6.1</c:v>
                </c:pt>
                <c:pt idx="6">
                  <c:v>15</c:v>
                </c:pt>
                <c:pt idx="7">
                  <c:v>7.8</c:v>
                </c:pt>
                <c:pt idx="8">
                  <c:v>17.100000000000001</c:v>
                </c:pt>
                <c:pt idx="9">
                  <c:v>1.5</c:v>
                </c:pt>
                <c:pt idx="10">
                  <c:v>5.8</c:v>
                </c:pt>
              </c:numCache>
            </c:numRef>
          </c:val>
          <c:extLst>
            <c:ext xmlns:c16="http://schemas.microsoft.com/office/drawing/2014/chart" uri="{C3380CC4-5D6E-409C-BE32-E72D297353CC}">
              <c16:uniqueId val="{00000002-A7D0-4C42-80C5-41D5810A2A36}"/>
            </c:ext>
          </c:extLst>
        </c:ser>
        <c:ser>
          <c:idx val="3"/>
          <c:order val="3"/>
          <c:tx>
            <c:strRef>
              <c:f>Resultat_BL_Kom21_nedbrydninger!$A$510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Resultat_BL_Kom21_nedbrydninger!$B$510:$L$510</c:f>
              <c:numCache>
                <c:formatCode>General</c:formatCode>
                <c:ptCount val="11"/>
                <c:pt idx="0">
                  <c:v>12.4</c:v>
                </c:pt>
                <c:pt idx="1">
                  <c:v>15.7</c:v>
                </c:pt>
                <c:pt idx="2">
                  <c:v>11.2</c:v>
                </c:pt>
                <c:pt idx="3">
                  <c:v>15.5</c:v>
                </c:pt>
                <c:pt idx="4">
                  <c:v>14.6</c:v>
                </c:pt>
                <c:pt idx="5">
                  <c:v>9.1999999999999993</c:v>
                </c:pt>
                <c:pt idx="6">
                  <c:v>18.2</c:v>
                </c:pt>
                <c:pt idx="7">
                  <c:v>14</c:v>
                </c:pt>
                <c:pt idx="8">
                  <c:v>1.6</c:v>
                </c:pt>
                <c:pt idx="9">
                  <c:v>3.7</c:v>
                </c:pt>
                <c:pt idx="10">
                  <c:v>0</c:v>
                </c:pt>
              </c:numCache>
            </c:numRef>
          </c:val>
          <c:extLst>
            <c:ext xmlns:c16="http://schemas.microsoft.com/office/drawing/2014/chart" uri="{C3380CC4-5D6E-409C-BE32-E72D297353CC}">
              <c16:uniqueId val="{00000003-A7D0-4C42-80C5-41D5810A2A36}"/>
            </c:ext>
          </c:extLst>
        </c:ser>
        <c:ser>
          <c:idx val="4"/>
          <c:order val="4"/>
          <c:tx>
            <c:strRef>
              <c:f>Resultat_BL_Kom21_nedbrydninger!$A$511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Resultat_BL_Kom21_nedbrydninger!$B$511:$L$511</c:f>
              <c:numCache>
                <c:formatCode>General</c:formatCode>
                <c:ptCount val="11"/>
                <c:pt idx="0">
                  <c:v>10.4</c:v>
                </c:pt>
                <c:pt idx="1">
                  <c:v>9.1999999999999993</c:v>
                </c:pt>
                <c:pt idx="2">
                  <c:v>12</c:v>
                </c:pt>
                <c:pt idx="3">
                  <c:v>8.3000000000000007</c:v>
                </c:pt>
                <c:pt idx="4">
                  <c:v>8.6</c:v>
                </c:pt>
                <c:pt idx="5">
                  <c:v>23.3</c:v>
                </c:pt>
                <c:pt idx="6">
                  <c:v>7.3</c:v>
                </c:pt>
                <c:pt idx="7">
                  <c:v>11.1</c:v>
                </c:pt>
                <c:pt idx="8">
                  <c:v>3.9</c:v>
                </c:pt>
                <c:pt idx="9">
                  <c:v>16.5</c:v>
                </c:pt>
                <c:pt idx="10">
                  <c:v>35.1</c:v>
                </c:pt>
              </c:numCache>
            </c:numRef>
          </c:val>
          <c:extLst>
            <c:ext xmlns:c16="http://schemas.microsoft.com/office/drawing/2014/chart" uri="{C3380CC4-5D6E-409C-BE32-E72D297353CC}">
              <c16:uniqueId val="{00000004-A7D0-4C42-80C5-41D5810A2A36}"/>
            </c:ext>
          </c:extLst>
        </c:ser>
        <c:ser>
          <c:idx val="5"/>
          <c:order val="5"/>
          <c:tx>
            <c:strRef>
              <c:f>Resultat_BL_Kom21_nedbrydninger!$A$512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Resultat_BL_Kom21_nedbrydninger!$B$512:$L$512</c:f>
              <c:numCache>
                <c:formatCode>General</c:formatCode>
                <c:ptCount val="11"/>
                <c:pt idx="0">
                  <c:v>9.6999999999999993</c:v>
                </c:pt>
                <c:pt idx="1">
                  <c:v>13.6</c:v>
                </c:pt>
                <c:pt idx="2">
                  <c:v>10.6</c:v>
                </c:pt>
                <c:pt idx="3">
                  <c:v>12.4</c:v>
                </c:pt>
                <c:pt idx="4">
                  <c:v>9</c:v>
                </c:pt>
                <c:pt idx="5">
                  <c:v>4.5999999999999996</c:v>
                </c:pt>
                <c:pt idx="6">
                  <c:v>10.8</c:v>
                </c:pt>
                <c:pt idx="7">
                  <c:v>6.9</c:v>
                </c:pt>
                <c:pt idx="8">
                  <c:v>15.6</c:v>
                </c:pt>
                <c:pt idx="9">
                  <c:v>9.8000000000000007</c:v>
                </c:pt>
                <c:pt idx="10">
                  <c:v>0</c:v>
                </c:pt>
              </c:numCache>
            </c:numRef>
          </c:val>
          <c:extLst>
            <c:ext xmlns:c16="http://schemas.microsoft.com/office/drawing/2014/chart" uri="{C3380CC4-5D6E-409C-BE32-E72D297353CC}">
              <c16:uniqueId val="{00000005-A7D0-4C42-80C5-41D5810A2A36}"/>
            </c:ext>
          </c:extLst>
        </c:ser>
        <c:ser>
          <c:idx val="6"/>
          <c:order val="6"/>
          <c:tx>
            <c:strRef>
              <c:f>Resultat_BL_Kom21_nedbrydninger!$A$513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Resultat_BL_Kom21_nedbrydninger!$B$513:$L$513</c:f>
              <c:numCache>
                <c:formatCode>General</c:formatCode>
                <c:ptCount val="11"/>
                <c:pt idx="0">
                  <c:v>12</c:v>
                </c:pt>
                <c:pt idx="1">
                  <c:v>11.7</c:v>
                </c:pt>
                <c:pt idx="2">
                  <c:v>14.7</c:v>
                </c:pt>
                <c:pt idx="3">
                  <c:v>7.2</c:v>
                </c:pt>
                <c:pt idx="4">
                  <c:v>4.2</c:v>
                </c:pt>
                <c:pt idx="5">
                  <c:v>7.3</c:v>
                </c:pt>
                <c:pt idx="6">
                  <c:v>3.3</c:v>
                </c:pt>
                <c:pt idx="7">
                  <c:v>15.6</c:v>
                </c:pt>
                <c:pt idx="8">
                  <c:v>7.8</c:v>
                </c:pt>
                <c:pt idx="9">
                  <c:v>29.1</c:v>
                </c:pt>
                <c:pt idx="10">
                  <c:v>0</c:v>
                </c:pt>
              </c:numCache>
            </c:numRef>
          </c:val>
          <c:extLst>
            <c:ext xmlns:c16="http://schemas.microsoft.com/office/drawing/2014/chart" uri="{C3380CC4-5D6E-409C-BE32-E72D297353CC}">
              <c16:uniqueId val="{00000006-A7D0-4C42-80C5-41D5810A2A36}"/>
            </c:ext>
          </c:extLst>
        </c:ser>
        <c:ser>
          <c:idx val="7"/>
          <c:order val="7"/>
          <c:tx>
            <c:strRef>
              <c:f>Resultat_BL_Kom21_nedbrydninger!$A$514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Resultat_BL_Kom21_nedbrydninger!$B$514:$L$514</c:f>
              <c:numCache>
                <c:formatCode>General</c:formatCode>
                <c:ptCount val="11"/>
                <c:pt idx="0">
                  <c:v>16.7</c:v>
                </c:pt>
                <c:pt idx="1">
                  <c:v>14.5</c:v>
                </c:pt>
                <c:pt idx="2">
                  <c:v>17.7</c:v>
                </c:pt>
                <c:pt idx="3">
                  <c:v>15.7</c:v>
                </c:pt>
                <c:pt idx="4">
                  <c:v>11.3</c:v>
                </c:pt>
                <c:pt idx="5">
                  <c:v>11.6</c:v>
                </c:pt>
                <c:pt idx="6">
                  <c:v>3.9</c:v>
                </c:pt>
                <c:pt idx="7">
                  <c:v>24.2</c:v>
                </c:pt>
                <c:pt idx="8">
                  <c:v>46.1</c:v>
                </c:pt>
                <c:pt idx="9">
                  <c:v>35.700000000000003</c:v>
                </c:pt>
                <c:pt idx="10">
                  <c:v>30.8</c:v>
                </c:pt>
              </c:numCache>
            </c:numRef>
          </c:val>
          <c:extLst>
            <c:ext xmlns:c16="http://schemas.microsoft.com/office/drawing/2014/chart" uri="{C3380CC4-5D6E-409C-BE32-E72D297353CC}">
              <c16:uniqueId val="{00000007-A7D0-4C42-80C5-41D5810A2A36}"/>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Sikring af gode fokeskoler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Resultat_BL_Kom21_nedbrydninger!$A$517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Resultat_BL_Kom21_nedbrydninger!$B$517:$L$517</c:f>
              <c:numCache>
                <c:formatCode>General</c:formatCode>
                <c:ptCount val="11"/>
                <c:pt idx="0">
                  <c:v>7.3</c:v>
                </c:pt>
                <c:pt idx="1">
                  <c:v>6.2</c:v>
                </c:pt>
                <c:pt idx="2">
                  <c:v>2.6</c:v>
                </c:pt>
                <c:pt idx="3">
                  <c:v>7.3</c:v>
                </c:pt>
                <c:pt idx="4">
                  <c:v>2.4</c:v>
                </c:pt>
                <c:pt idx="5">
                  <c:v>8.3000000000000007</c:v>
                </c:pt>
                <c:pt idx="6">
                  <c:v>11</c:v>
                </c:pt>
                <c:pt idx="7">
                  <c:v>8.4</c:v>
                </c:pt>
                <c:pt idx="8">
                  <c:v>15.7</c:v>
                </c:pt>
                <c:pt idx="9">
                  <c:v>3.1</c:v>
                </c:pt>
                <c:pt idx="10">
                  <c:v>30.8</c:v>
                </c:pt>
              </c:numCache>
            </c:numRef>
          </c:val>
          <c:extLst>
            <c:ext xmlns:c16="http://schemas.microsoft.com/office/drawing/2014/chart" uri="{C3380CC4-5D6E-409C-BE32-E72D297353CC}">
              <c16:uniqueId val="{00000000-05CE-47CF-A3A4-D6FC70721627}"/>
            </c:ext>
          </c:extLst>
        </c:ser>
        <c:ser>
          <c:idx val="1"/>
          <c:order val="1"/>
          <c:tx>
            <c:strRef>
              <c:f>Resultat_BL_Kom21_nedbrydninger!$A$518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Resultat_BL_Kom21_nedbrydninger!$B$518:$L$518</c:f>
              <c:numCache>
                <c:formatCode>General</c:formatCode>
                <c:ptCount val="11"/>
                <c:pt idx="0">
                  <c:v>12.3</c:v>
                </c:pt>
                <c:pt idx="1">
                  <c:v>14.4</c:v>
                </c:pt>
                <c:pt idx="2">
                  <c:v>18</c:v>
                </c:pt>
                <c:pt idx="3">
                  <c:v>16.2</c:v>
                </c:pt>
                <c:pt idx="4">
                  <c:v>10.7</c:v>
                </c:pt>
                <c:pt idx="5">
                  <c:v>17.399999999999999</c:v>
                </c:pt>
                <c:pt idx="6">
                  <c:v>15.2</c:v>
                </c:pt>
                <c:pt idx="7">
                  <c:v>11.9</c:v>
                </c:pt>
                <c:pt idx="8">
                  <c:v>15.7</c:v>
                </c:pt>
                <c:pt idx="9">
                  <c:v>11.9</c:v>
                </c:pt>
                <c:pt idx="10">
                  <c:v>14.1</c:v>
                </c:pt>
              </c:numCache>
            </c:numRef>
          </c:val>
          <c:extLst>
            <c:ext xmlns:c16="http://schemas.microsoft.com/office/drawing/2014/chart" uri="{C3380CC4-5D6E-409C-BE32-E72D297353CC}">
              <c16:uniqueId val="{00000001-05CE-47CF-A3A4-D6FC70721627}"/>
            </c:ext>
          </c:extLst>
        </c:ser>
        <c:ser>
          <c:idx val="2"/>
          <c:order val="2"/>
          <c:tx>
            <c:strRef>
              <c:f>Resultat_BL_Kom21_nedbrydninger!$A$519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Resultat_BL_Kom21_nedbrydninger!$B$519:$L$519</c:f>
              <c:numCache>
                <c:formatCode>General</c:formatCode>
                <c:ptCount val="11"/>
                <c:pt idx="0">
                  <c:v>10.8</c:v>
                </c:pt>
                <c:pt idx="1">
                  <c:v>13.4</c:v>
                </c:pt>
                <c:pt idx="2">
                  <c:v>10.7</c:v>
                </c:pt>
                <c:pt idx="3">
                  <c:v>11.9</c:v>
                </c:pt>
                <c:pt idx="4">
                  <c:v>9.1</c:v>
                </c:pt>
                <c:pt idx="5">
                  <c:v>8.5</c:v>
                </c:pt>
                <c:pt idx="6">
                  <c:v>7.5</c:v>
                </c:pt>
                <c:pt idx="7">
                  <c:v>10.4</c:v>
                </c:pt>
                <c:pt idx="8">
                  <c:v>7.8</c:v>
                </c:pt>
                <c:pt idx="9">
                  <c:v>5.2</c:v>
                </c:pt>
                <c:pt idx="10">
                  <c:v>0</c:v>
                </c:pt>
              </c:numCache>
            </c:numRef>
          </c:val>
          <c:extLst>
            <c:ext xmlns:c16="http://schemas.microsoft.com/office/drawing/2014/chart" uri="{C3380CC4-5D6E-409C-BE32-E72D297353CC}">
              <c16:uniqueId val="{00000002-05CE-47CF-A3A4-D6FC70721627}"/>
            </c:ext>
          </c:extLst>
        </c:ser>
        <c:ser>
          <c:idx val="3"/>
          <c:order val="3"/>
          <c:tx>
            <c:strRef>
              <c:f>Resultat_BL_Kom21_nedbrydninger!$A$520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Resultat_BL_Kom21_nedbrydninger!$B$520:$L$520</c:f>
              <c:numCache>
                <c:formatCode>General</c:formatCode>
                <c:ptCount val="11"/>
                <c:pt idx="0">
                  <c:v>13</c:v>
                </c:pt>
                <c:pt idx="1">
                  <c:v>16.7</c:v>
                </c:pt>
                <c:pt idx="2">
                  <c:v>4</c:v>
                </c:pt>
                <c:pt idx="3">
                  <c:v>13</c:v>
                </c:pt>
                <c:pt idx="4">
                  <c:v>17.8</c:v>
                </c:pt>
                <c:pt idx="5">
                  <c:v>7.1</c:v>
                </c:pt>
                <c:pt idx="6">
                  <c:v>12.7</c:v>
                </c:pt>
                <c:pt idx="7">
                  <c:v>12.5</c:v>
                </c:pt>
                <c:pt idx="8">
                  <c:v>22.6</c:v>
                </c:pt>
                <c:pt idx="9">
                  <c:v>8.3000000000000007</c:v>
                </c:pt>
                <c:pt idx="10">
                  <c:v>14.1</c:v>
                </c:pt>
              </c:numCache>
            </c:numRef>
          </c:val>
          <c:extLst>
            <c:ext xmlns:c16="http://schemas.microsoft.com/office/drawing/2014/chart" uri="{C3380CC4-5D6E-409C-BE32-E72D297353CC}">
              <c16:uniqueId val="{00000003-05CE-47CF-A3A4-D6FC70721627}"/>
            </c:ext>
          </c:extLst>
        </c:ser>
        <c:ser>
          <c:idx val="4"/>
          <c:order val="4"/>
          <c:tx>
            <c:strRef>
              <c:f>Resultat_BL_Kom21_nedbrydninger!$A$521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Resultat_BL_Kom21_nedbrydninger!$B$521:$L$521</c:f>
              <c:numCache>
                <c:formatCode>General</c:formatCode>
                <c:ptCount val="11"/>
                <c:pt idx="0">
                  <c:v>14</c:v>
                </c:pt>
                <c:pt idx="1">
                  <c:v>11.6</c:v>
                </c:pt>
                <c:pt idx="2">
                  <c:v>8.4</c:v>
                </c:pt>
                <c:pt idx="3">
                  <c:v>18.7</c:v>
                </c:pt>
                <c:pt idx="4">
                  <c:v>19.5</c:v>
                </c:pt>
                <c:pt idx="5">
                  <c:v>11.2</c:v>
                </c:pt>
                <c:pt idx="6">
                  <c:v>13.4</c:v>
                </c:pt>
                <c:pt idx="7">
                  <c:v>4.7</c:v>
                </c:pt>
                <c:pt idx="8">
                  <c:v>0</c:v>
                </c:pt>
                <c:pt idx="9">
                  <c:v>11.9</c:v>
                </c:pt>
                <c:pt idx="10">
                  <c:v>14.1</c:v>
                </c:pt>
              </c:numCache>
            </c:numRef>
          </c:val>
          <c:extLst>
            <c:ext xmlns:c16="http://schemas.microsoft.com/office/drawing/2014/chart" uri="{C3380CC4-5D6E-409C-BE32-E72D297353CC}">
              <c16:uniqueId val="{00000004-05CE-47CF-A3A4-D6FC70721627}"/>
            </c:ext>
          </c:extLst>
        </c:ser>
        <c:ser>
          <c:idx val="5"/>
          <c:order val="5"/>
          <c:tx>
            <c:strRef>
              <c:f>Resultat_BL_Kom21_nedbrydninger!$A$522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Resultat_BL_Kom21_nedbrydninger!$B$522:$L$522</c:f>
              <c:numCache>
                <c:formatCode>General</c:formatCode>
                <c:ptCount val="11"/>
                <c:pt idx="0">
                  <c:v>15.1</c:v>
                </c:pt>
                <c:pt idx="1">
                  <c:v>7.5</c:v>
                </c:pt>
                <c:pt idx="2">
                  <c:v>20.399999999999999</c:v>
                </c:pt>
                <c:pt idx="3">
                  <c:v>11.1</c:v>
                </c:pt>
                <c:pt idx="4">
                  <c:v>15.9</c:v>
                </c:pt>
                <c:pt idx="5">
                  <c:v>20.5</c:v>
                </c:pt>
                <c:pt idx="6">
                  <c:v>18.8</c:v>
                </c:pt>
                <c:pt idx="7">
                  <c:v>16.3</c:v>
                </c:pt>
                <c:pt idx="8">
                  <c:v>5.5</c:v>
                </c:pt>
                <c:pt idx="9">
                  <c:v>20.6</c:v>
                </c:pt>
                <c:pt idx="10">
                  <c:v>0</c:v>
                </c:pt>
              </c:numCache>
            </c:numRef>
          </c:val>
          <c:extLst>
            <c:ext xmlns:c16="http://schemas.microsoft.com/office/drawing/2014/chart" uri="{C3380CC4-5D6E-409C-BE32-E72D297353CC}">
              <c16:uniqueId val="{00000005-05CE-47CF-A3A4-D6FC70721627}"/>
            </c:ext>
          </c:extLst>
        </c:ser>
        <c:ser>
          <c:idx val="6"/>
          <c:order val="6"/>
          <c:tx>
            <c:strRef>
              <c:f>Resultat_BL_Kom21_nedbrydninger!$A$523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Resultat_BL_Kom21_nedbrydninger!$B$523:$L$523</c:f>
              <c:numCache>
                <c:formatCode>General</c:formatCode>
                <c:ptCount val="11"/>
                <c:pt idx="0">
                  <c:v>14.4</c:v>
                </c:pt>
                <c:pt idx="1">
                  <c:v>9.1999999999999993</c:v>
                </c:pt>
                <c:pt idx="2">
                  <c:v>18.3</c:v>
                </c:pt>
                <c:pt idx="3">
                  <c:v>16.2</c:v>
                </c:pt>
                <c:pt idx="4">
                  <c:v>14.2</c:v>
                </c:pt>
                <c:pt idx="5">
                  <c:v>14.7</c:v>
                </c:pt>
                <c:pt idx="6">
                  <c:v>20.100000000000001</c:v>
                </c:pt>
                <c:pt idx="7">
                  <c:v>14.9</c:v>
                </c:pt>
                <c:pt idx="8">
                  <c:v>7.8</c:v>
                </c:pt>
                <c:pt idx="9">
                  <c:v>26.1</c:v>
                </c:pt>
                <c:pt idx="10">
                  <c:v>2.9</c:v>
                </c:pt>
              </c:numCache>
            </c:numRef>
          </c:val>
          <c:extLst>
            <c:ext xmlns:c16="http://schemas.microsoft.com/office/drawing/2014/chart" uri="{C3380CC4-5D6E-409C-BE32-E72D297353CC}">
              <c16:uniqueId val="{00000006-05CE-47CF-A3A4-D6FC70721627}"/>
            </c:ext>
          </c:extLst>
        </c:ser>
        <c:ser>
          <c:idx val="7"/>
          <c:order val="7"/>
          <c:tx>
            <c:strRef>
              <c:f>Resultat_BL_Kom21_nedbrydninger!$A$524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Resultat_BL_Kom21_nedbrydninger!$B$524:$L$524</c:f>
              <c:numCache>
                <c:formatCode>General</c:formatCode>
                <c:ptCount val="11"/>
                <c:pt idx="0">
                  <c:v>13</c:v>
                </c:pt>
                <c:pt idx="1">
                  <c:v>21.1</c:v>
                </c:pt>
                <c:pt idx="2">
                  <c:v>17.7</c:v>
                </c:pt>
                <c:pt idx="3">
                  <c:v>5.6</c:v>
                </c:pt>
                <c:pt idx="4">
                  <c:v>10.5</c:v>
                </c:pt>
                <c:pt idx="5">
                  <c:v>12.2</c:v>
                </c:pt>
                <c:pt idx="6">
                  <c:v>1.3</c:v>
                </c:pt>
                <c:pt idx="7">
                  <c:v>20.9</c:v>
                </c:pt>
                <c:pt idx="8">
                  <c:v>24.9</c:v>
                </c:pt>
                <c:pt idx="9">
                  <c:v>12.8</c:v>
                </c:pt>
                <c:pt idx="10">
                  <c:v>24</c:v>
                </c:pt>
              </c:numCache>
            </c:numRef>
          </c:val>
          <c:extLst>
            <c:ext xmlns:c16="http://schemas.microsoft.com/office/drawing/2014/chart" uri="{C3380CC4-5D6E-409C-BE32-E72D297353CC}">
              <c16:uniqueId val="{00000007-05CE-47CF-A3A4-D6FC70721627}"/>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Hjemmeplejen for</a:t>
            </a:r>
            <a:r>
              <a:rPr lang="da-DK" baseline="0"/>
              <a:t> de ældre</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Resultat_BL_Kom21_nedbrydninger!$A$527</c:f>
              <c:strCache>
                <c:ptCount val="1"/>
                <c:pt idx="0">
                  <c:v>1prioritet</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Resultat_BL_Kom21_nedbrydninger!$B$527:$L$527</c:f>
              <c:numCache>
                <c:formatCode>General</c:formatCode>
                <c:ptCount val="11"/>
                <c:pt idx="0">
                  <c:v>13.3</c:v>
                </c:pt>
                <c:pt idx="1">
                  <c:v>15.5</c:v>
                </c:pt>
                <c:pt idx="2">
                  <c:v>9.8000000000000007</c:v>
                </c:pt>
                <c:pt idx="3">
                  <c:v>26.1</c:v>
                </c:pt>
                <c:pt idx="4">
                  <c:v>7.9</c:v>
                </c:pt>
                <c:pt idx="5">
                  <c:v>17.100000000000001</c:v>
                </c:pt>
                <c:pt idx="6">
                  <c:v>6.1</c:v>
                </c:pt>
                <c:pt idx="7">
                  <c:v>16.8</c:v>
                </c:pt>
                <c:pt idx="8">
                  <c:v>9.4</c:v>
                </c:pt>
                <c:pt idx="9">
                  <c:v>23.7</c:v>
                </c:pt>
                <c:pt idx="10">
                  <c:v>2.9</c:v>
                </c:pt>
              </c:numCache>
            </c:numRef>
          </c:val>
          <c:extLst>
            <c:ext xmlns:c16="http://schemas.microsoft.com/office/drawing/2014/chart" uri="{C3380CC4-5D6E-409C-BE32-E72D297353CC}">
              <c16:uniqueId val="{00000000-2CC7-4AA3-BD14-01DF46AEFC4A}"/>
            </c:ext>
          </c:extLst>
        </c:ser>
        <c:ser>
          <c:idx val="1"/>
          <c:order val="1"/>
          <c:tx>
            <c:strRef>
              <c:f>Resultat_BL_Kom21_nedbrydninger!$A$528</c:f>
              <c:strCache>
                <c:ptCount val="1"/>
                <c:pt idx="0">
                  <c:v>2prioritet</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Resultat_BL_Kom21_nedbrydninger!$B$528:$L$528</c:f>
              <c:numCache>
                <c:formatCode>General</c:formatCode>
                <c:ptCount val="11"/>
                <c:pt idx="0">
                  <c:v>14</c:v>
                </c:pt>
                <c:pt idx="1">
                  <c:v>19.3</c:v>
                </c:pt>
                <c:pt idx="2">
                  <c:v>22.2</c:v>
                </c:pt>
                <c:pt idx="3">
                  <c:v>9.1999999999999993</c:v>
                </c:pt>
                <c:pt idx="4">
                  <c:v>13.2</c:v>
                </c:pt>
                <c:pt idx="5">
                  <c:v>10.5</c:v>
                </c:pt>
                <c:pt idx="6">
                  <c:v>9.4</c:v>
                </c:pt>
                <c:pt idx="7">
                  <c:v>8.1999999999999993</c:v>
                </c:pt>
                <c:pt idx="8">
                  <c:v>7.8</c:v>
                </c:pt>
                <c:pt idx="9">
                  <c:v>18.399999999999999</c:v>
                </c:pt>
                <c:pt idx="10">
                  <c:v>14.1</c:v>
                </c:pt>
              </c:numCache>
            </c:numRef>
          </c:val>
          <c:extLst>
            <c:ext xmlns:c16="http://schemas.microsoft.com/office/drawing/2014/chart" uri="{C3380CC4-5D6E-409C-BE32-E72D297353CC}">
              <c16:uniqueId val="{00000001-2CC7-4AA3-BD14-01DF46AEFC4A}"/>
            </c:ext>
          </c:extLst>
        </c:ser>
        <c:ser>
          <c:idx val="2"/>
          <c:order val="2"/>
          <c:tx>
            <c:strRef>
              <c:f>Resultat_BL_Kom21_nedbrydninger!$A$529</c:f>
              <c:strCache>
                <c:ptCount val="1"/>
                <c:pt idx="0">
                  <c:v>3prioritet</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Resultat_BL_Kom21_nedbrydninger!$B$529:$L$529</c:f>
              <c:numCache>
                <c:formatCode>General</c:formatCode>
                <c:ptCount val="11"/>
                <c:pt idx="0">
                  <c:v>15.1</c:v>
                </c:pt>
                <c:pt idx="1">
                  <c:v>19.899999999999999</c:v>
                </c:pt>
                <c:pt idx="2">
                  <c:v>9.6999999999999993</c:v>
                </c:pt>
                <c:pt idx="3">
                  <c:v>13</c:v>
                </c:pt>
                <c:pt idx="4">
                  <c:v>12.4</c:v>
                </c:pt>
                <c:pt idx="5">
                  <c:v>10.4</c:v>
                </c:pt>
                <c:pt idx="6">
                  <c:v>3.7</c:v>
                </c:pt>
                <c:pt idx="7">
                  <c:v>7.5</c:v>
                </c:pt>
                <c:pt idx="8">
                  <c:v>11.7</c:v>
                </c:pt>
                <c:pt idx="9">
                  <c:v>24.8</c:v>
                </c:pt>
                <c:pt idx="10">
                  <c:v>35.1</c:v>
                </c:pt>
              </c:numCache>
            </c:numRef>
          </c:val>
          <c:extLst>
            <c:ext xmlns:c16="http://schemas.microsoft.com/office/drawing/2014/chart" uri="{C3380CC4-5D6E-409C-BE32-E72D297353CC}">
              <c16:uniqueId val="{00000002-2CC7-4AA3-BD14-01DF46AEFC4A}"/>
            </c:ext>
          </c:extLst>
        </c:ser>
        <c:ser>
          <c:idx val="3"/>
          <c:order val="3"/>
          <c:tx>
            <c:strRef>
              <c:f>Resultat_BL_Kom21_nedbrydninger!$A$530</c:f>
              <c:strCache>
                <c:ptCount val="1"/>
                <c:pt idx="0">
                  <c:v>4prioritet</c:v>
                </c:pt>
              </c:strCache>
            </c:strRef>
          </c:tx>
          <c:spPr>
            <a:solidFill>
              <a:srgbClr val="9BBB59">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Resultat_BL_Kom21_nedbrydninger!$B$530:$L$530</c:f>
              <c:numCache>
                <c:formatCode>General</c:formatCode>
                <c:ptCount val="11"/>
                <c:pt idx="0">
                  <c:v>10.8</c:v>
                </c:pt>
                <c:pt idx="1">
                  <c:v>9.6999999999999993</c:v>
                </c:pt>
                <c:pt idx="2">
                  <c:v>10.8</c:v>
                </c:pt>
                <c:pt idx="3">
                  <c:v>8.3000000000000007</c:v>
                </c:pt>
                <c:pt idx="4">
                  <c:v>6.3</c:v>
                </c:pt>
                <c:pt idx="5">
                  <c:v>12.6</c:v>
                </c:pt>
                <c:pt idx="6">
                  <c:v>8.3000000000000007</c:v>
                </c:pt>
                <c:pt idx="7">
                  <c:v>13.4</c:v>
                </c:pt>
                <c:pt idx="8">
                  <c:v>27.4</c:v>
                </c:pt>
                <c:pt idx="9">
                  <c:v>14.1</c:v>
                </c:pt>
                <c:pt idx="10">
                  <c:v>30.8</c:v>
                </c:pt>
              </c:numCache>
            </c:numRef>
          </c:val>
          <c:extLst>
            <c:ext xmlns:c16="http://schemas.microsoft.com/office/drawing/2014/chart" uri="{C3380CC4-5D6E-409C-BE32-E72D297353CC}">
              <c16:uniqueId val="{00000003-2CC7-4AA3-BD14-01DF46AEFC4A}"/>
            </c:ext>
          </c:extLst>
        </c:ser>
        <c:ser>
          <c:idx val="4"/>
          <c:order val="4"/>
          <c:tx>
            <c:strRef>
              <c:f>Resultat_BL_Kom21_nedbrydninger!$A$531</c:f>
              <c:strCache>
                <c:ptCount val="1"/>
                <c:pt idx="0">
                  <c:v>5prioritet</c:v>
                </c:pt>
              </c:strCache>
            </c:strRef>
          </c:tx>
          <c:spPr>
            <a:solidFill>
              <a:srgbClr val="C0504D">
                <a:lumMod val="20000"/>
                <a:lumOff val="8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Resultat_BL_Kom21_nedbrydninger!$B$531:$L$531</c:f>
              <c:numCache>
                <c:formatCode>General</c:formatCode>
                <c:ptCount val="11"/>
                <c:pt idx="0">
                  <c:v>14.3</c:v>
                </c:pt>
                <c:pt idx="1">
                  <c:v>15.2</c:v>
                </c:pt>
                <c:pt idx="2">
                  <c:v>14.1</c:v>
                </c:pt>
                <c:pt idx="3">
                  <c:v>15.1</c:v>
                </c:pt>
                <c:pt idx="4">
                  <c:v>19</c:v>
                </c:pt>
                <c:pt idx="5">
                  <c:v>16.600000000000001</c:v>
                </c:pt>
                <c:pt idx="6">
                  <c:v>13.1</c:v>
                </c:pt>
                <c:pt idx="7">
                  <c:v>20.100000000000001</c:v>
                </c:pt>
                <c:pt idx="8">
                  <c:v>43.7</c:v>
                </c:pt>
                <c:pt idx="9">
                  <c:v>4.5999999999999996</c:v>
                </c:pt>
                <c:pt idx="10">
                  <c:v>0</c:v>
                </c:pt>
              </c:numCache>
            </c:numRef>
          </c:val>
          <c:extLst>
            <c:ext xmlns:c16="http://schemas.microsoft.com/office/drawing/2014/chart" uri="{C3380CC4-5D6E-409C-BE32-E72D297353CC}">
              <c16:uniqueId val="{00000004-2CC7-4AA3-BD14-01DF46AEFC4A}"/>
            </c:ext>
          </c:extLst>
        </c:ser>
        <c:ser>
          <c:idx val="5"/>
          <c:order val="5"/>
          <c:tx>
            <c:strRef>
              <c:f>Resultat_BL_Kom21_nedbrydninger!$A$532</c:f>
              <c:strCache>
                <c:ptCount val="1"/>
                <c:pt idx="0">
                  <c:v>6prioritet</c:v>
                </c:pt>
              </c:strCache>
            </c:strRef>
          </c:tx>
          <c:spPr>
            <a:solidFill>
              <a:srgbClr val="C0504D">
                <a:lumMod val="60000"/>
                <a:lumOff val="40000"/>
              </a:srgb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Resultat_BL_Kom21_nedbrydninger!$B$532:$L$532</c:f>
              <c:numCache>
                <c:formatCode>General</c:formatCode>
                <c:ptCount val="11"/>
                <c:pt idx="0">
                  <c:v>11.1</c:v>
                </c:pt>
                <c:pt idx="1">
                  <c:v>3.6</c:v>
                </c:pt>
                <c:pt idx="2">
                  <c:v>19.7</c:v>
                </c:pt>
                <c:pt idx="3">
                  <c:v>6.4</c:v>
                </c:pt>
                <c:pt idx="4">
                  <c:v>18.600000000000001</c:v>
                </c:pt>
                <c:pt idx="5">
                  <c:v>16.3</c:v>
                </c:pt>
                <c:pt idx="6">
                  <c:v>14</c:v>
                </c:pt>
                <c:pt idx="7">
                  <c:v>7.6</c:v>
                </c:pt>
                <c:pt idx="8">
                  <c:v>0</c:v>
                </c:pt>
                <c:pt idx="9">
                  <c:v>4.5999999999999996</c:v>
                </c:pt>
                <c:pt idx="10">
                  <c:v>2.9</c:v>
                </c:pt>
              </c:numCache>
            </c:numRef>
          </c:val>
          <c:extLst>
            <c:ext xmlns:c16="http://schemas.microsoft.com/office/drawing/2014/chart" uri="{C3380CC4-5D6E-409C-BE32-E72D297353CC}">
              <c16:uniqueId val="{00000005-2CC7-4AA3-BD14-01DF46AEFC4A}"/>
            </c:ext>
          </c:extLst>
        </c:ser>
        <c:ser>
          <c:idx val="6"/>
          <c:order val="6"/>
          <c:tx>
            <c:strRef>
              <c:f>Resultat_BL_Kom21_nedbrydninger!$A$533</c:f>
              <c:strCache>
                <c:ptCount val="1"/>
                <c:pt idx="0">
                  <c:v>7prioritet</c:v>
                </c:pt>
              </c:strCache>
            </c:strRef>
          </c:tx>
          <c:spPr>
            <a:solidFill>
              <a:srgbClr val="C0504D"/>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Resultat_BL_Kom21_nedbrydninger!$B$533:$L$533</c:f>
              <c:numCache>
                <c:formatCode>General</c:formatCode>
                <c:ptCount val="11"/>
                <c:pt idx="0">
                  <c:v>11.2</c:v>
                </c:pt>
                <c:pt idx="1">
                  <c:v>10.5</c:v>
                </c:pt>
                <c:pt idx="2">
                  <c:v>7.5</c:v>
                </c:pt>
                <c:pt idx="3">
                  <c:v>9.4</c:v>
                </c:pt>
                <c:pt idx="4">
                  <c:v>12.9</c:v>
                </c:pt>
                <c:pt idx="5">
                  <c:v>10</c:v>
                </c:pt>
                <c:pt idx="6">
                  <c:v>13.1</c:v>
                </c:pt>
                <c:pt idx="7">
                  <c:v>9</c:v>
                </c:pt>
                <c:pt idx="8">
                  <c:v>0</c:v>
                </c:pt>
                <c:pt idx="9">
                  <c:v>9.8000000000000007</c:v>
                </c:pt>
                <c:pt idx="10">
                  <c:v>0</c:v>
                </c:pt>
              </c:numCache>
            </c:numRef>
          </c:val>
          <c:extLst>
            <c:ext xmlns:c16="http://schemas.microsoft.com/office/drawing/2014/chart" uri="{C3380CC4-5D6E-409C-BE32-E72D297353CC}">
              <c16:uniqueId val="{00000006-2CC7-4AA3-BD14-01DF46AEFC4A}"/>
            </c:ext>
          </c:extLst>
        </c:ser>
        <c:ser>
          <c:idx val="7"/>
          <c:order val="7"/>
          <c:tx>
            <c:strRef>
              <c:f>Resultat_BL_Kom21_nedbrydninger!$A$534</c:f>
              <c:strCache>
                <c:ptCount val="1"/>
                <c:pt idx="0">
                  <c:v>8prioritet</c:v>
                </c:pt>
              </c:strCache>
            </c:strRef>
          </c:tx>
          <c:spPr>
            <a:solidFill>
              <a:schemeClr val="accent2">
                <a:lumMod val="60000"/>
              </a:schemeClr>
            </a:solidFill>
            <a:ln>
              <a:noFill/>
            </a:ln>
            <a:effectLst/>
          </c:spPr>
          <c:invertIfNegative val="0"/>
          <c:cat>
            <c:strRef>
              <c:f>Resultat_BL_Kom21_nedbrydninger!$B$456:$L$456</c:f>
              <c:strCache>
                <c:ptCount val="11"/>
                <c:pt idx="0">
                  <c:v>Alle</c:v>
                </c:pt>
                <c:pt idx="1">
                  <c:v>Socialdemokratiet</c:v>
                </c:pt>
                <c:pt idx="2">
                  <c:v>Venstre</c:v>
                </c:pt>
                <c:pt idx="3">
                  <c:v>DF</c:v>
                </c:pt>
                <c:pt idx="4">
                  <c:v>Enhedslisten</c:v>
                </c:pt>
                <c:pt idx="5">
                  <c:v>SF</c:v>
                </c:pt>
                <c:pt idx="6">
                  <c:v>Radikale Venstre</c:v>
                </c:pt>
                <c:pt idx="7">
                  <c:v>Konservative</c:v>
                </c:pt>
                <c:pt idx="8">
                  <c:v>Liberal Alliance</c:v>
                </c:pt>
                <c:pt idx="9">
                  <c:v>Nye Borgerlige</c:v>
                </c:pt>
                <c:pt idx="10">
                  <c:v>Alternativet</c:v>
                </c:pt>
              </c:strCache>
            </c:strRef>
          </c:cat>
          <c:val>
            <c:numRef>
              <c:f>Resultat_BL_Kom21_nedbrydninger!$B$534:$L$534</c:f>
              <c:numCache>
                <c:formatCode>General</c:formatCode>
                <c:ptCount val="11"/>
                <c:pt idx="0">
                  <c:v>10.3</c:v>
                </c:pt>
                <c:pt idx="1">
                  <c:v>6.2</c:v>
                </c:pt>
                <c:pt idx="2">
                  <c:v>6.2</c:v>
                </c:pt>
                <c:pt idx="3">
                  <c:v>12.5</c:v>
                </c:pt>
                <c:pt idx="4">
                  <c:v>9.6999999999999993</c:v>
                </c:pt>
                <c:pt idx="5">
                  <c:v>6.3</c:v>
                </c:pt>
                <c:pt idx="6">
                  <c:v>32.4</c:v>
                </c:pt>
                <c:pt idx="7">
                  <c:v>17.399999999999999</c:v>
                </c:pt>
                <c:pt idx="8">
                  <c:v>0</c:v>
                </c:pt>
                <c:pt idx="9">
                  <c:v>0</c:v>
                </c:pt>
                <c:pt idx="10">
                  <c:v>14.1</c:v>
                </c:pt>
              </c:numCache>
            </c:numRef>
          </c:val>
          <c:extLst>
            <c:ext xmlns:c16="http://schemas.microsoft.com/office/drawing/2014/chart" uri="{C3380CC4-5D6E-409C-BE32-E72D297353CC}">
              <c16:uniqueId val="{00000007-2CC7-4AA3-BD14-01DF46AEFC4A}"/>
            </c:ext>
          </c:extLst>
        </c:ser>
        <c:dLbls>
          <c:showLegendKey val="0"/>
          <c:showVal val="0"/>
          <c:showCatName val="0"/>
          <c:showSerName val="0"/>
          <c:showPercent val="0"/>
          <c:showBubbleSize val="0"/>
        </c:dLbls>
        <c:gapWidth val="150"/>
        <c:overlap val="100"/>
        <c:axId val="628820240"/>
        <c:axId val="628825680"/>
      </c:barChart>
      <c:catAx>
        <c:axId val="62882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5680"/>
        <c:crosses val="autoZero"/>
        <c:auto val="1"/>
        <c:lblAlgn val="ctr"/>
        <c:lblOffset val="100"/>
        <c:noMultiLvlLbl val="0"/>
      </c:catAx>
      <c:valAx>
        <c:axId val="628825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Resultat_BL_Kom21!$R$84:$R$98</c:f>
              <c:strCache>
                <c:ptCount val="15"/>
                <c:pt idx="0">
                  <c:v>Ønsker ikke at oplyse</c:v>
                </c:pt>
                <c:pt idx="1">
                  <c:v>Stemte blankt</c:v>
                </c:pt>
                <c:pt idx="2">
                  <c:v>Stemte ikke</c:v>
                </c:pt>
                <c:pt idx="3">
                  <c:v>Lokal liste</c:v>
                </c:pt>
                <c:pt idx="4">
                  <c:v>Nye Borgerlige</c:v>
                </c:pt>
                <c:pt idx="5">
                  <c:v>Andet parti</c:v>
                </c:pt>
                <c:pt idx="6">
                  <c:v>Liberal Alliance</c:v>
                </c:pt>
                <c:pt idx="7">
                  <c:v>Alternativet</c:v>
                </c:pt>
                <c:pt idx="8">
                  <c:v>Det Konservative Folkeparti</c:v>
                </c:pt>
                <c:pt idx="9">
                  <c:v>Det Radikale Venstre</c:v>
                </c:pt>
                <c:pt idx="10">
                  <c:v>Dansk Folkeparti</c:v>
                </c:pt>
                <c:pt idx="11">
                  <c:v>Socialistisk Folkeparti</c:v>
                </c:pt>
                <c:pt idx="12">
                  <c:v>Venstre</c:v>
                </c:pt>
                <c:pt idx="13">
                  <c:v>Enhedslistent</c:v>
                </c:pt>
                <c:pt idx="14">
                  <c:v>Socialdemokratiet</c:v>
                </c:pt>
              </c:strCache>
            </c:strRef>
          </c:cat>
          <c:val>
            <c:numRef>
              <c:f>Resultat_BL_Kom21!$S$84:$S$98</c:f>
              <c:numCache>
                <c:formatCode>General</c:formatCode>
                <c:ptCount val="15"/>
                <c:pt idx="0">
                  <c:v>8.6999999999999993</c:v>
                </c:pt>
                <c:pt idx="1">
                  <c:v>3.5</c:v>
                </c:pt>
                <c:pt idx="2">
                  <c:v>12.7</c:v>
                </c:pt>
                <c:pt idx="3">
                  <c:v>0</c:v>
                </c:pt>
                <c:pt idx="4">
                  <c:v>0.7</c:v>
                </c:pt>
                <c:pt idx="5">
                  <c:v>0.7</c:v>
                </c:pt>
                <c:pt idx="6">
                  <c:v>2.6</c:v>
                </c:pt>
                <c:pt idx="7">
                  <c:v>3.2</c:v>
                </c:pt>
                <c:pt idx="8">
                  <c:v>4.8</c:v>
                </c:pt>
                <c:pt idx="9">
                  <c:v>5.6</c:v>
                </c:pt>
                <c:pt idx="10">
                  <c:v>5.9</c:v>
                </c:pt>
                <c:pt idx="11">
                  <c:v>6.1</c:v>
                </c:pt>
                <c:pt idx="12">
                  <c:v>10.199999999999999</c:v>
                </c:pt>
                <c:pt idx="13">
                  <c:v>13.4</c:v>
                </c:pt>
                <c:pt idx="14">
                  <c:v>21.9</c:v>
                </c:pt>
              </c:numCache>
            </c:numRef>
          </c:val>
          <c:extLst>
            <c:ext xmlns:c16="http://schemas.microsoft.com/office/drawing/2014/chart" uri="{C3380CC4-5D6E-409C-BE32-E72D297353CC}">
              <c16:uniqueId val="{00000000-CF72-4299-9454-6A54F4C71ADE}"/>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Resultat_BL_Kom21!$R$110:$R$124</c:f>
              <c:strCache>
                <c:ptCount val="15"/>
                <c:pt idx="0">
                  <c:v>Ønsker ikke at oplyse</c:v>
                </c:pt>
                <c:pt idx="1">
                  <c:v>Vil stemme blankt</c:v>
                </c:pt>
                <c:pt idx="2">
                  <c:v>Vil ikke stemme</c:v>
                </c:pt>
                <c:pt idx="3">
                  <c:v>Lokal liste</c:v>
                </c:pt>
                <c:pt idx="4">
                  <c:v>Alternativet</c:v>
                </c:pt>
                <c:pt idx="5">
                  <c:v>Liberal Alliance</c:v>
                </c:pt>
                <c:pt idx="6">
                  <c:v>Andet parti</c:v>
                </c:pt>
                <c:pt idx="7">
                  <c:v>Nye Borgerlige</c:v>
                </c:pt>
                <c:pt idx="8">
                  <c:v>Dansk Folkeparti</c:v>
                </c:pt>
                <c:pt idx="9">
                  <c:v>Socialistisk Folkeparti</c:v>
                </c:pt>
                <c:pt idx="10">
                  <c:v>Det Radikale Venstre</c:v>
                </c:pt>
                <c:pt idx="11">
                  <c:v>Det Konservative Folkeparti</c:v>
                </c:pt>
                <c:pt idx="12">
                  <c:v>Venstre</c:v>
                </c:pt>
                <c:pt idx="13">
                  <c:v>Enhedslistent</c:v>
                </c:pt>
                <c:pt idx="14">
                  <c:v>Socialdemokratiet</c:v>
                </c:pt>
              </c:strCache>
            </c:strRef>
          </c:cat>
          <c:val>
            <c:numRef>
              <c:f>Resultat_BL_Kom21!$S$110:$S$124</c:f>
              <c:numCache>
                <c:formatCode>General</c:formatCode>
                <c:ptCount val="15"/>
                <c:pt idx="0">
                  <c:v>11.1</c:v>
                </c:pt>
                <c:pt idx="1">
                  <c:v>7.3</c:v>
                </c:pt>
                <c:pt idx="2">
                  <c:v>5</c:v>
                </c:pt>
                <c:pt idx="3">
                  <c:v>0.6</c:v>
                </c:pt>
                <c:pt idx="4">
                  <c:v>1</c:v>
                </c:pt>
                <c:pt idx="5">
                  <c:v>1.7</c:v>
                </c:pt>
                <c:pt idx="6">
                  <c:v>2.2999999999999998</c:v>
                </c:pt>
                <c:pt idx="7">
                  <c:v>4.4000000000000004</c:v>
                </c:pt>
                <c:pt idx="8">
                  <c:v>6.4</c:v>
                </c:pt>
                <c:pt idx="9">
                  <c:v>7.1</c:v>
                </c:pt>
                <c:pt idx="10">
                  <c:v>7.1</c:v>
                </c:pt>
                <c:pt idx="11">
                  <c:v>7.4</c:v>
                </c:pt>
                <c:pt idx="12">
                  <c:v>7.9</c:v>
                </c:pt>
                <c:pt idx="13">
                  <c:v>13.6</c:v>
                </c:pt>
                <c:pt idx="14">
                  <c:v>17</c:v>
                </c:pt>
              </c:numCache>
            </c:numRef>
          </c:val>
          <c:extLst>
            <c:ext xmlns:c16="http://schemas.microsoft.com/office/drawing/2014/chart" uri="{C3380CC4-5D6E-409C-BE32-E72D297353CC}">
              <c16:uniqueId val="{00000000-7C9D-46F4-ABC7-95C02F70CD37}"/>
            </c:ext>
          </c:extLst>
        </c:ser>
        <c:dLbls>
          <c:showLegendKey val="0"/>
          <c:showVal val="0"/>
          <c:showCatName val="0"/>
          <c:showSerName val="0"/>
          <c:showPercent val="0"/>
          <c:showBubbleSize val="0"/>
        </c:dLbls>
        <c:gapWidth val="182"/>
        <c:axId val="561989240"/>
        <c:axId val="561990840"/>
      </c:barChart>
      <c:catAx>
        <c:axId val="561989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90840"/>
        <c:crosses val="autoZero"/>
        <c:auto val="1"/>
        <c:lblAlgn val="ctr"/>
        <c:lblOffset val="100"/>
        <c:noMultiLvlLbl val="0"/>
      </c:catAx>
      <c:valAx>
        <c:axId val="56199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98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Resultat_BL_Kom21!$S$128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Resultat_BL_Kom21!$R$129:$R$143</c:f>
              <c:strCache>
                <c:ptCount val="15"/>
                <c:pt idx="0">
                  <c:v>Ønsker ikke at oplyse</c:v>
                </c:pt>
                <c:pt idx="1">
                  <c:v>Vil stemme blankt/stemnte blankt</c:v>
                </c:pt>
                <c:pt idx="2">
                  <c:v>Vil ikke stemme/stemte ikke</c:v>
                </c:pt>
                <c:pt idx="3">
                  <c:v>Lokal liste</c:v>
                </c:pt>
                <c:pt idx="4">
                  <c:v>Alternativet</c:v>
                </c:pt>
                <c:pt idx="5">
                  <c:v>Liberal Alliance</c:v>
                </c:pt>
                <c:pt idx="6">
                  <c:v>Andet parti</c:v>
                </c:pt>
                <c:pt idx="7">
                  <c:v>Nye Borgerlige</c:v>
                </c:pt>
                <c:pt idx="8">
                  <c:v>Dansk Folkeparti</c:v>
                </c:pt>
                <c:pt idx="9">
                  <c:v>Socialistisk Folkeparti</c:v>
                </c:pt>
                <c:pt idx="10">
                  <c:v>Det Radikale Venstre</c:v>
                </c:pt>
                <c:pt idx="11">
                  <c:v>Det Konservative Folkeparti</c:v>
                </c:pt>
                <c:pt idx="12">
                  <c:v>Venstre</c:v>
                </c:pt>
                <c:pt idx="13">
                  <c:v>Enhedslisten</c:v>
                </c:pt>
                <c:pt idx="14">
                  <c:v>Socialdemokratiet</c:v>
                </c:pt>
              </c:strCache>
            </c:strRef>
          </c:cat>
          <c:val>
            <c:numRef>
              <c:f>Resultat_BL_Kom21!$S$129:$S$143</c:f>
              <c:numCache>
                <c:formatCode>General</c:formatCode>
                <c:ptCount val="15"/>
                <c:pt idx="0">
                  <c:v>11.1</c:v>
                </c:pt>
                <c:pt idx="1">
                  <c:v>7.3</c:v>
                </c:pt>
                <c:pt idx="2">
                  <c:v>5</c:v>
                </c:pt>
                <c:pt idx="3">
                  <c:v>0.6</c:v>
                </c:pt>
                <c:pt idx="4">
                  <c:v>1</c:v>
                </c:pt>
                <c:pt idx="5">
                  <c:v>1.7</c:v>
                </c:pt>
                <c:pt idx="6">
                  <c:v>2.2999999999999998</c:v>
                </c:pt>
                <c:pt idx="7">
                  <c:v>4.4000000000000004</c:v>
                </c:pt>
                <c:pt idx="8">
                  <c:v>6.4</c:v>
                </c:pt>
                <c:pt idx="9">
                  <c:v>7.1</c:v>
                </c:pt>
                <c:pt idx="10">
                  <c:v>7.1</c:v>
                </c:pt>
                <c:pt idx="11">
                  <c:v>7.4</c:v>
                </c:pt>
                <c:pt idx="12">
                  <c:v>7.9</c:v>
                </c:pt>
                <c:pt idx="13">
                  <c:v>13.6</c:v>
                </c:pt>
                <c:pt idx="14">
                  <c:v>17</c:v>
                </c:pt>
              </c:numCache>
            </c:numRef>
          </c:val>
          <c:extLst>
            <c:ext xmlns:c16="http://schemas.microsoft.com/office/drawing/2014/chart" uri="{C3380CC4-5D6E-409C-BE32-E72D297353CC}">
              <c16:uniqueId val="{00000000-588C-44C4-82B1-61E01FD374EF}"/>
            </c:ext>
          </c:extLst>
        </c:ser>
        <c:ser>
          <c:idx val="1"/>
          <c:order val="1"/>
          <c:tx>
            <c:strRef>
              <c:f>Resultat_BL_Kom21!$T$128</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Resultat_BL_Kom21!$R$129:$R$143</c:f>
              <c:strCache>
                <c:ptCount val="15"/>
                <c:pt idx="0">
                  <c:v>Ønsker ikke at oplyse</c:v>
                </c:pt>
                <c:pt idx="1">
                  <c:v>Vil stemme blankt/stemnte blankt</c:v>
                </c:pt>
                <c:pt idx="2">
                  <c:v>Vil ikke stemme/stemte ikke</c:v>
                </c:pt>
                <c:pt idx="3">
                  <c:v>Lokal liste</c:v>
                </c:pt>
                <c:pt idx="4">
                  <c:v>Alternativet</c:v>
                </c:pt>
                <c:pt idx="5">
                  <c:v>Liberal Alliance</c:v>
                </c:pt>
                <c:pt idx="6">
                  <c:v>Andet parti</c:v>
                </c:pt>
                <c:pt idx="7">
                  <c:v>Nye Borgerlige</c:v>
                </c:pt>
                <c:pt idx="8">
                  <c:v>Dansk Folkeparti</c:v>
                </c:pt>
                <c:pt idx="9">
                  <c:v>Socialistisk Folkeparti</c:v>
                </c:pt>
                <c:pt idx="10">
                  <c:v>Det Radikale Venstre</c:v>
                </c:pt>
                <c:pt idx="11">
                  <c:v>Det Konservative Folkeparti</c:v>
                </c:pt>
                <c:pt idx="12">
                  <c:v>Venstre</c:v>
                </c:pt>
                <c:pt idx="13">
                  <c:v>Enhedslisten</c:v>
                </c:pt>
                <c:pt idx="14">
                  <c:v>Socialdemokratiet</c:v>
                </c:pt>
              </c:strCache>
            </c:strRef>
          </c:cat>
          <c:val>
            <c:numRef>
              <c:f>Resultat_BL_Kom21!$T$129:$T$143</c:f>
              <c:numCache>
                <c:formatCode>General</c:formatCode>
                <c:ptCount val="15"/>
                <c:pt idx="0">
                  <c:v>8.6999999999999993</c:v>
                </c:pt>
                <c:pt idx="1">
                  <c:v>3.5</c:v>
                </c:pt>
                <c:pt idx="2">
                  <c:v>12.7</c:v>
                </c:pt>
                <c:pt idx="3">
                  <c:v>0</c:v>
                </c:pt>
                <c:pt idx="4">
                  <c:v>3.2</c:v>
                </c:pt>
                <c:pt idx="5">
                  <c:v>2.6</c:v>
                </c:pt>
                <c:pt idx="6">
                  <c:v>0.7</c:v>
                </c:pt>
                <c:pt idx="7">
                  <c:v>0.7</c:v>
                </c:pt>
                <c:pt idx="8">
                  <c:v>5.9</c:v>
                </c:pt>
                <c:pt idx="9">
                  <c:v>6.1</c:v>
                </c:pt>
                <c:pt idx="10">
                  <c:v>5.6</c:v>
                </c:pt>
                <c:pt idx="11">
                  <c:v>4.8</c:v>
                </c:pt>
                <c:pt idx="12">
                  <c:v>10.199999999999999</c:v>
                </c:pt>
                <c:pt idx="13">
                  <c:v>13.4</c:v>
                </c:pt>
                <c:pt idx="14">
                  <c:v>21.9</c:v>
                </c:pt>
              </c:numCache>
            </c:numRef>
          </c:val>
          <c:extLst>
            <c:ext xmlns:c16="http://schemas.microsoft.com/office/drawing/2014/chart" uri="{C3380CC4-5D6E-409C-BE32-E72D297353CC}">
              <c16:uniqueId val="{00000001-588C-44C4-82B1-61E01FD374EF}"/>
            </c:ext>
          </c:extLst>
        </c:ser>
        <c:dLbls>
          <c:showLegendKey val="0"/>
          <c:showVal val="0"/>
          <c:showCatName val="0"/>
          <c:showSerName val="0"/>
          <c:showPercent val="0"/>
          <c:showBubbleSize val="0"/>
        </c:dLbls>
        <c:gapWidth val="182"/>
        <c:axId val="430421456"/>
        <c:axId val="430417296"/>
      </c:barChart>
      <c:catAx>
        <c:axId val="43042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0417296"/>
        <c:crosses val="autoZero"/>
        <c:auto val="1"/>
        <c:lblAlgn val="ctr"/>
        <c:lblOffset val="100"/>
        <c:noMultiLvlLbl val="0"/>
      </c:catAx>
      <c:valAx>
        <c:axId val="430417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042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Resultat_BL_Kom21_ekstra!$A$25:$A$39</c:f>
              <c:strCache>
                <c:ptCount val="15"/>
                <c:pt idx="0">
                  <c:v>Nye Borgerlige</c:v>
                </c:pt>
                <c:pt idx="1">
                  <c:v>Andet parti</c:v>
                </c:pt>
                <c:pt idx="2">
                  <c:v>Lokal liste</c:v>
                </c:pt>
                <c:pt idx="3">
                  <c:v>Liberal Alliance</c:v>
                </c:pt>
                <c:pt idx="4">
                  <c:v>Dansk Folkeparti</c:v>
                </c:pt>
                <c:pt idx="5">
                  <c:v>Socialistisk Folkeparti</c:v>
                </c:pt>
                <c:pt idx="6">
                  <c:v>Det Konservative Folkeparti</c:v>
                </c:pt>
                <c:pt idx="7">
                  <c:v>Det Radikale Venstre</c:v>
                </c:pt>
                <c:pt idx="8">
                  <c:v>Enhedslistent</c:v>
                </c:pt>
                <c:pt idx="9">
                  <c:v>Alternativet</c:v>
                </c:pt>
                <c:pt idx="10">
                  <c:v>Venstre</c:v>
                </c:pt>
                <c:pt idx="11">
                  <c:v>Socialdemokratiet</c:v>
                </c:pt>
                <c:pt idx="12">
                  <c:v>Stemte ikke</c:v>
                </c:pt>
                <c:pt idx="13">
                  <c:v>Vil stemme blankt</c:v>
                </c:pt>
                <c:pt idx="14">
                  <c:v>Ønsker ikke at oplyse</c:v>
                </c:pt>
              </c:strCache>
            </c:strRef>
          </c:cat>
          <c:val>
            <c:numRef>
              <c:f>Resultat_BL_Kom21_ekstra!$B$25:$B$39</c:f>
              <c:numCache>
                <c:formatCode>General</c:formatCode>
                <c:ptCount val="15"/>
                <c:pt idx="0">
                  <c:v>0</c:v>
                </c:pt>
                <c:pt idx="1">
                  <c:v>0</c:v>
                </c:pt>
                <c:pt idx="2">
                  <c:v>0</c:v>
                </c:pt>
                <c:pt idx="3">
                  <c:v>0.2</c:v>
                </c:pt>
                <c:pt idx="4">
                  <c:v>0.6</c:v>
                </c:pt>
                <c:pt idx="5">
                  <c:v>1.2</c:v>
                </c:pt>
                <c:pt idx="6">
                  <c:v>1.6</c:v>
                </c:pt>
                <c:pt idx="7">
                  <c:v>2</c:v>
                </c:pt>
                <c:pt idx="8">
                  <c:v>4</c:v>
                </c:pt>
                <c:pt idx="9">
                  <c:v>4</c:v>
                </c:pt>
                <c:pt idx="10">
                  <c:v>7</c:v>
                </c:pt>
                <c:pt idx="11">
                  <c:v>7.9</c:v>
                </c:pt>
                <c:pt idx="12">
                  <c:v>16.5</c:v>
                </c:pt>
                <c:pt idx="13">
                  <c:v>17.2</c:v>
                </c:pt>
                <c:pt idx="14">
                  <c:v>38</c:v>
                </c:pt>
              </c:numCache>
            </c:numRef>
          </c:val>
          <c:extLst>
            <c:ext xmlns:c16="http://schemas.microsoft.com/office/drawing/2014/chart" uri="{C3380CC4-5D6E-409C-BE32-E72D297353CC}">
              <c16:uniqueId val="{00000000-F389-445E-A757-A6D1BA7E818F}"/>
            </c:ext>
          </c:extLst>
        </c:ser>
        <c:dLbls>
          <c:showLegendKey val="0"/>
          <c:showVal val="0"/>
          <c:showCatName val="0"/>
          <c:showSerName val="0"/>
          <c:showPercent val="0"/>
          <c:showBubbleSize val="0"/>
        </c:dLbls>
        <c:gapWidth val="182"/>
        <c:axId val="863757880"/>
        <c:axId val="863757240"/>
      </c:barChart>
      <c:catAx>
        <c:axId val="863757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63757240"/>
        <c:crosses val="autoZero"/>
        <c:auto val="1"/>
        <c:lblAlgn val="ctr"/>
        <c:lblOffset val="100"/>
        <c:noMultiLvlLbl val="0"/>
      </c:catAx>
      <c:valAx>
        <c:axId val="863757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63757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8608E-2992-4723-8690-3285085767EB}" type="datetimeFigureOut">
              <a:rPr lang="en-US" smtClean="0"/>
              <a:pPr/>
              <a:t>8/9/2021</a:t>
            </a:fld>
            <a:endParaRPr lang="en-US" dirty="0"/>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01793-49C3-428A-999D-F868178A5D42}" type="slidenum">
              <a:rPr lang="en-US" smtClean="0"/>
              <a:pPr/>
              <a:t>‹nr.›</a:t>
            </a:fld>
            <a:endParaRPr lang="en-US" dirty="0"/>
          </a:p>
        </p:txBody>
      </p:sp>
    </p:spTree>
    <p:extLst>
      <p:ext uri="{BB962C8B-B14F-4D97-AF65-F5344CB8AC3E}">
        <p14:creationId xmlns:p14="http://schemas.microsoft.com/office/powerpoint/2010/main" val="233572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376550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338959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265516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292989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361455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39485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8" name="Pladsholder til sidefod 7"/>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9" name="Pladsholder til diasnummer 8"/>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284553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dato 2"/>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4" name="Pladsholder til sidefod 3"/>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5" name="Pladsholder til diasnummer 4"/>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134064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3" name="Pladsholder til sidefod 2"/>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4" name="Pladsholder til diasnummer 3"/>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93358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235872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a:xfrm>
            <a:off x="457200" y="6356350"/>
            <a:ext cx="2133600" cy="365125"/>
          </a:xfrm>
          <a:prstGeom prst="rect">
            <a:avLst/>
          </a:prstGeom>
        </p:spPr>
        <p:txBody>
          <a:bodyPr/>
          <a:lstStyle/>
          <a:p>
            <a:fld id="{1CFD6CA8-A99D-4538-A764-E9147635DF93}" type="datetimeFigureOut">
              <a:rPr lang="da-DK" smtClean="0"/>
              <a:pPr/>
              <a:t>09-08-2021</a:t>
            </a:fld>
            <a:endParaRPr lang="da-DK" dirty="0"/>
          </a:p>
        </p:txBody>
      </p:sp>
      <p:sp>
        <p:nvSpPr>
          <p:cNvPr id="6" name="Pladsholder til sidefod 5"/>
          <p:cNvSpPr>
            <a:spLocks noGrp="1"/>
          </p:cNvSpPr>
          <p:nvPr>
            <p:ph type="ftr" sz="quarter" idx="11"/>
          </p:nvPr>
        </p:nvSpPr>
        <p:spPr>
          <a:xfrm>
            <a:off x="3124200" y="6356350"/>
            <a:ext cx="2895600" cy="365125"/>
          </a:xfrm>
          <a:prstGeom prst="rect">
            <a:avLst/>
          </a:prstGeom>
        </p:spPr>
        <p:txBody>
          <a:bodyPr/>
          <a:lstStyle/>
          <a:p>
            <a:endParaRPr lang="da-DK" dirty="0"/>
          </a:p>
        </p:txBody>
      </p:sp>
      <p:sp>
        <p:nvSpPr>
          <p:cNvPr id="7" name="Pladsholder til diasnummer 6"/>
          <p:cNvSpPr>
            <a:spLocks noGrp="1"/>
          </p:cNvSpPr>
          <p:nvPr>
            <p:ph type="sldNum" sz="quarter" idx="12"/>
          </p:nvPr>
        </p:nvSpPr>
        <p:spPr>
          <a:xfrm>
            <a:off x="6553200" y="6356350"/>
            <a:ext cx="2133600" cy="365125"/>
          </a:xfrm>
          <a:prstGeom prst="rect">
            <a:avLst/>
          </a:prstGeom>
        </p:spPr>
        <p:txBody>
          <a:bodyPr/>
          <a:lstStyle/>
          <a:p>
            <a:fld id="{3D551029-3EEF-4128-8A5A-A30E7979AF95}" type="slidenum">
              <a:rPr lang="da-DK" smtClean="0"/>
              <a:pPr/>
              <a:t>‹nr.›</a:t>
            </a:fld>
            <a:endParaRPr lang="da-DK" dirty="0"/>
          </a:p>
        </p:txBody>
      </p:sp>
    </p:spTree>
    <p:extLst>
      <p:ext uri="{BB962C8B-B14F-4D97-AF65-F5344CB8AC3E}">
        <p14:creationId xmlns:p14="http://schemas.microsoft.com/office/powerpoint/2010/main" val="338773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9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8.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boks 11"/>
          <p:cNvSpPr txBox="1"/>
          <p:nvPr/>
        </p:nvSpPr>
        <p:spPr>
          <a:xfrm>
            <a:off x="899592" y="3212976"/>
            <a:ext cx="4320480" cy="338554"/>
          </a:xfrm>
          <a:prstGeom prst="rect">
            <a:avLst/>
          </a:prstGeom>
          <a:noFill/>
        </p:spPr>
        <p:txBody>
          <a:bodyPr wrap="square" rtlCol="0">
            <a:spAutoFit/>
          </a:bodyPr>
          <a:lstStyle/>
          <a:p>
            <a:r>
              <a:rPr lang="da-DK" sz="1600" dirty="0">
                <a:solidFill>
                  <a:schemeClr val="tx1">
                    <a:lumMod val="65000"/>
                    <a:lumOff val="35000"/>
                  </a:schemeClr>
                </a:solidFill>
                <a:latin typeface="Tahoma" pitchFamily="34" charset="0"/>
                <a:ea typeface="Tahoma" pitchFamily="34" charset="0"/>
                <a:cs typeface="Tahoma" pitchFamily="34" charset="0"/>
              </a:rPr>
              <a:t>Juli 2021</a:t>
            </a:r>
          </a:p>
        </p:txBody>
      </p:sp>
      <p:sp>
        <p:nvSpPr>
          <p:cNvPr id="13" name="Tekstboks 12"/>
          <p:cNvSpPr txBox="1"/>
          <p:nvPr/>
        </p:nvSpPr>
        <p:spPr>
          <a:xfrm>
            <a:off x="755576" y="2204586"/>
            <a:ext cx="7632848" cy="584775"/>
          </a:xfrm>
          <a:prstGeom prst="rect">
            <a:avLst/>
          </a:prstGeom>
          <a:noFill/>
        </p:spPr>
        <p:txBody>
          <a:bodyPr wrap="square" rtlCol="0">
            <a:spAutoFit/>
          </a:bodyPr>
          <a:lstStyle/>
          <a:p>
            <a:r>
              <a:rPr lang="da-DK" sz="3200" dirty="0">
                <a:solidFill>
                  <a:schemeClr val="tx1">
                    <a:lumMod val="65000"/>
                    <a:lumOff val="35000"/>
                  </a:schemeClr>
                </a:solidFill>
                <a:latin typeface="Tahoma" pitchFamily="34" charset="0"/>
                <a:ea typeface="Tahoma" pitchFamily="34" charset="0"/>
                <a:cs typeface="Tahoma" pitchFamily="34" charset="0"/>
              </a:rPr>
              <a:t>Kommunevalg 2021 - Boligpriser</a:t>
            </a:r>
          </a:p>
        </p:txBody>
      </p:sp>
      <p:pic>
        <p:nvPicPr>
          <p:cNvPr id="6" name="Billede 5" descr="BL.png"/>
          <p:cNvPicPr>
            <a:picLocks noChangeAspect="1"/>
          </p:cNvPicPr>
          <p:nvPr/>
        </p:nvPicPr>
        <p:blipFill>
          <a:blip r:embed="rId3" cstate="print"/>
          <a:stretch>
            <a:fillRect/>
          </a:stretch>
        </p:blipFill>
        <p:spPr>
          <a:xfrm>
            <a:off x="5868144" y="4653135"/>
            <a:ext cx="2282136" cy="1464011"/>
          </a:xfrm>
          <a:prstGeom prst="rect">
            <a:avLst/>
          </a:prstGeom>
        </p:spPr>
      </p:pic>
    </p:spTree>
    <p:extLst>
      <p:ext uri="{BB962C8B-B14F-4D97-AF65-F5344CB8AC3E}">
        <p14:creationId xmlns:p14="http://schemas.microsoft.com/office/powerpoint/2010/main" val="185542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9. Hvis du må flytte fra dem bolig, du bor i nu, er du så sikker på, at du har råd til en ny bolig i København?</a:t>
            </a:r>
          </a:p>
        </p:txBody>
      </p:sp>
      <p:sp>
        <p:nvSpPr>
          <p:cNvPr id="11" name="Rektangel 10"/>
          <p:cNvSpPr/>
          <p:nvPr/>
        </p:nvSpPr>
        <p:spPr>
          <a:xfrm>
            <a:off x="107504" y="1700808"/>
            <a:ext cx="1872208" cy="302666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237312"/>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har råd til en ny bolig i København, såfremt de må flytte fra deres bolig. Af figuren fremgår det, at 57,4 % af deltagerne fra Københavns Kommune ikke er sikker på, at de har råd til en anden bolig i København .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10</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sp>
        <p:nvSpPr>
          <p:cNvPr id="13" name="Tekstfelt 12">
            <a:extLst>
              <a:ext uri="{FF2B5EF4-FFF2-40B4-BE49-F238E27FC236}">
                <a16:creationId xmlns:a16="http://schemas.microsoft.com/office/drawing/2014/main" id="{F508E35B-3F3A-4A2F-A7DC-10180B975D4C}"/>
              </a:ext>
            </a:extLst>
          </p:cNvPr>
          <p:cNvSpPr txBox="1"/>
          <p:nvPr/>
        </p:nvSpPr>
        <p:spPr>
          <a:xfrm>
            <a:off x="2051720" y="116633"/>
            <a:ext cx="6048672" cy="1234697"/>
          </a:xfrm>
          <a:prstGeom prst="rect">
            <a:avLst/>
          </a:prstGeom>
          <a:noFill/>
        </p:spPr>
        <p:txBody>
          <a:bodyPr wrap="square" rtlCol="0">
            <a:spAutoFit/>
          </a:bodyPr>
          <a:lstStyle/>
          <a:p>
            <a:pPr>
              <a:lnSpc>
                <a:spcPct val="107000"/>
              </a:lnSpc>
              <a:spcAft>
                <a:spcPts val="800"/>
              </a:spcAft>
            </a:pPr>
            <a:r>
              <a:rPr lang="da-DK" sz="1400" dirty="0">
                <a:latin typeface="Calibri" panose="020F0502020204030204" pitchFamily="34" charset="0"/>
                <a:cs typeface="Times New Roman" panose="02020603050405020304" pitchFamily="18" charset="0"/>
              </a:rPr>
              <a:t>Nu til nogen spørgsmål vedrørende din boligsituation og boligforsyningen i din kommune, hvor en gennemsnitlig lille ejerbolig på 60 kvadratmeter i København i 2020 ifølge beregninger foretaget af Boliga gennemsnitligt kostede cirka 3.300.000 kroner. En to værelses leje-lejlighed kostede ifølge beregninger fra Boligportalen samme år over 11.000 kroner om måneden.</a:t>
            </a:r>
          </a:p>
        </p:txBody>
      </p:sp>
      <p:graphicFrame>
        <p:nvGraphicFramePr>
          <p:cNvPr id="18" name="Diagram 17">
            <a:extLst>
              <a:ext uri="{FF2B5EF4-FFF2-40B4-BE49-F238E27FC236}">
                <a16:creationId xmlns:a16="http://schemas.microsoft.com/office/drawing/2014/main" id="{DB59398C-5985-484C-B6C7-BE40BD2C93D0}"/>
              </a:ext>
            </a:extLst>
          </p:cNvPr>
          <p:cNvGraphicFramePr>
            <a:graphicFrameLocks/>
          </p:cNvGraphicFramePr>
          <p:nvPr>
            <p:extLst>
              <p:ext uri="{D42A27DB-BD31-4B8C-83A1-F6EECF244321}">
                <p14:modId xmlns:p14="http://schemas.microsoft.com/office/powerpoint/2010/main" val="1156355556"/>
              </p:ext>
            </p:extLst>
          </p:nvPr>
        </p:nvGraphicFramePr>
        <p:xfrm>
          <a:off x="2051720" y="1412776"/>
          <a:ext cx="6768752" cy="3314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93456ED1-E3C0-4658-9DDA-F2695125FECB}"/>
              </a:ext>
            </a:extLst>
          </p:cNvPr>
          <p:cNvGraphicFramePr>
            <a:graphicFrameLocks noGrp="1"/>
          </p:cNvGraphicFramePr>
          <p:nvPr>
            <p:extLst>
              <p:ext uri="{D42A27DB-BD31-4B8C-83A1-F6EECF244321}">
                <p14:modId xmlns:p14="http://schemas.microsoft.com/office/powerpoint/2010/main" val="2201807420"/>
              </p:ext>
            </p:extLst>
          </p:nvPr>
        </p:nvGraphicFramePr>
        <p:xfrm>
          <a:off x="104852" y="4948718"/>
          <a:ext cx="8715618" cy="878424"/>
        </p:xfrm>
        <a:graphic>
          <a:graphicData uri="http://schemas.openxmlformats.org/drawingml/2006/table">
            <a:tbl>
              <a:tblPr>
                <a:tableStyleId>{5C22544A-7EE6-4342-B048-85BDC9FD1C3A}</a:tableStyleId>
              </a:tblPr>
              <a:tblGrid>
                <a:gridCol w="2530936">
                  <a:extLst>
                    <a:ext uri="{9D8B030D-6E8A-4147-A177-3AD203B41FA5}">
                      <a16:colId xmlns:a16="http://schemas.microsoft.com/office/drawing/2014/main" val="3451750422"/>
                    </a:ext>
                  </a:extLst>
                </a:gridCol>
                <a:gridCol w="441763">
                  <a:extLst>
                    <a:ext uri="{9D8B030D-6E8A-4147-A177-3AD203B41FA5}">
                      <a16:colId xmlns:a16="http://schemas.microsoft.com/office/drawing/2014/main" val="2703387360"/>
                    </a:ext>
                  </a:extLst>
                </a:gridCol>
                <a:gridCol w="441763">
                  <a:extLst>
                    <a:ext uri="{9D8B030D-6E8A-4147-A177-3AD203B41FA5}">
                      <a16:colId xmlns:a16="http://schemas.microsoft.com/office/drawing/2014/main" val="3346325781"/>
                    </a:ext>
                  </a:extLst>
                </a:gridCol>
                <a:gridCol w="441763">
                  <a:extLst>
                    <a:ext uri="{9D8B030D-6E8A-4147-A177-3AD203B41FA5}">
                      <a16:colId xmlns:a16="http://schemas.microsoft.com/office/drawing/2014/main" val="1343099802"/>
                    </a:ext>
                  </a:extLst>
                </a:gridCol>
                <a:gridCol w="441763">
                  <a:extLst>
                    <a:ext uri="{9D8B030D-6E8A-4147-A177-3AD203B41FA5}">
                      <a16:colId xmlns:a16="http://schemas.microsoft.com/office/drawing/2014/main" val="4284803214"/>
                    </a:ext>
                  </a:extLst>
                </a:gridCol>
                <a:gridCol w="441763">
                  <a:extLst>
                    <a:ext uri="{9D8B030D-6E8A-4147-A177-3AD203B41FA5}">
                      <a16:colId xmlns:a16="http://schemas.microsoft.com/office/drawing/2014/main" val="392645436"/>
                    </a:ext>
                  </a:extLst>
                </a:gridCol>
                <a:gridCol w="441763">
                  <a:extLst>
                    <a:ext uri="{9D8B030D-6E8A-4147-A177-3AD203B41FA5}">
                      <a16:colId xmlns:a16="http://schemas.microsoft.com/office/drawing/2014/main" val="3237509025"/>
                    </a:ext>
                  </a:extLst>
                </a:gridCol>
                <a:gridCol w="441763">
                  <a:extLst>
                    <a:ext uri="{9D8B030D-6E8A-4147-A177-3AD203B41FA5}">
                      <a16:colId xmlns:a16="http://schemas.microsoft.com/office/drawing/2014/main" val="2435442335"/>
                    </a:ext>
                  </a:extLst>
                </a:gridCol>
                <a:gridCol w="441763">
                  <a:extLst>
                    <a:ext uri="{9D8B030D-6E8A-4147-A177-3AD203B41FA5}">
                      <a16:colId xmlns:a16="http://schemas.microsoft.com/office/drawing/2014/main" val="3389375086"/>
                    </a:ext>
                  </a:extLst>
                </a:gridCol>
                <a:gridCol w="441763">
                  <a:extLst>
                    <a:ext uri="{9D8B030D-6E8A-4147-A177-3AD203B41FA5}">
                      <a16:colId xmlns:a16="http://schemas.microsoft.com/office/drawing/2014/main" val="609788306"/>
                    </a:ext>
                  </a:extLst>
                </a:gridCol>
                <a:gridCol w="441763">
                  <a:extLst>
                    <a:ext uri="{9D8B030D-6E8A-4147-A177-3AD203B41FA5}">
                      <a16:colId xmlns:a16="http://schemas.microsoft.com/office/drawing/2014/main" val="292975971"/>
                    </a:ext>
                  </a:extLst>
                </a:gridCol>
                <a:gridCol w="441763">
                  <a:extLst>
                    <a:ext uri="{9D8B030D-6E8A-4147-A177-3AD203B41FA5}">
                      <a16:colId xmlns:a16="http://schemas.microsoft.com/office/drawing/2014/main" val="2617998127"/>
                    </a:ext>
                  </a:extLst>
                </a:gridCol>
                <a:gridCol w="441763">
                  <a:extLst>
                    <a:ext uri="{9D8B030D-6E8A-4147-A177-3AD203B41FA5}">
                      <a16:colId xmlns:a16="http://schemas.microsoft.com/office/drawing/2014/main" val="1019796429"/>
                    </a:ext>
                  </a:extLst>
                </a:gridCol>
                <a:gridCol w="441763">
                  <a:extLst>
                    <a:ext uri="{9D8B030D-6E8A-4147-A177-3AD203B41FA5}">
                      <a16:colId xmlns:a16="http://schemas.microsoft.com/office/drawing/2014/main" val="2551789842"/>
                    </a:ext>
                  </a:extLst>
                </a:gridCol>
                <a:gridCol w="441763">
                  <a:extLst>
                    <a:ext uri="{9D8B030D-6E8A-4147-A177-3AD203B41FA5}">
                      <a16:colId xmlns:a16="http://schemas.microsoft.com/office/drawing/2014/main" val="2588331517"/>
                    </a:ext>
                  </a:extLst>
                </a:gridCol>
              </a:tblGrid>
              <a:tr h="124921">
                <a:tc>
                  <a:txBody>
                    <a:bodyPr/>
                    <a:lstStyle/>
                    <a:p>
                      <a:pPr algn="l" fontAlgn="b"/>
                      <a:endParaRPr lang="da-DK" sz="8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800" b="1" u="none" strike="noStrike" dirty="0">
                          <a:effectLst/>
                        </a:rPr>
                        <a:t>Alle</a:t>
                      </a:r>
                      <a:endParaRPr lang="da-DK" sz="8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800" u="none" strike="noStrike" dirty="0">
                          <a:effectLst/>
                        </a:rPr>
                        <a:t>Køn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800" u="none" strike="noStrike" dirty="0">
                          <a:effectLst/>
                        </a:rPr>
                        <a:t>Alder</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800" u="none" strike="noStrike" dirty="0">
                          <a:effectLst/>
                        </a:rPr>
                        <a:t>Børn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800" u="none" strike="noStrike" dirty="0">
                          <a:effectLst/>
                        </a:rPr>
                        <a:t>Husstandsindkomst</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143478453"/>
                  </a:ext>
                </a:extLst>
              </a:tr>
              <a:tr h="445969">
                <a:tc>
                  <a:txBody>
                    <a:bodyPr/>
                    <a:lstStyle/>
                    <a:p>
                      <a:pPr algn="l" fontAlgn="b"/>
                      <a:r>
                        <a:rPr lang="da-DK" sz="800" b="1" u="none" strike="noStrike" dirty="0">
                          <a:effectLst/>
                        </a:rPr>
                        <a:t>9 Har du råd til en ny bolig i København?</a:t>
                      </a:r>
                      <a:endParaRPr lang="da-DK" sz="8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800" u="none" strike="noStrike" dirty="0">
                          <a:effectLst/>
                        </a:rPr>
                        <a:t>Mand</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Kvinde</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18-34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35-49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50-64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65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hjemb.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børn flyttet hjemmefra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Nej ingen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U.300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300-499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500-799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800 t.kr.+</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316464507"/>
                  </a:ext>
                </a:extLst>
              </a:tr>
              <a:tr h="124921">
                <a:tc>
                  <a:txBody>
                    <a:bodyPr/>
                    <a:lstStyle/>
                    <a:p>
                      <a:pPr algn="l" fontAlgn="b"/>
                      <a:r>
                        <a:rPr lang="da-DK" sz="800" u="none" strike="noStrike" dirty="0">
                          <a:effectLst/>
                        </a:rPr>
                        <a:t>Ja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42,6</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49,2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37,5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40,8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35,3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44,3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56,9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42,9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36,2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28,4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40</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46,2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68,2</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526333532"/>
                  </a:ext>
                </a:extLst>
              </a:tr>
              <a:tr h="124921">
                <a:tc>
                  <a:txBody>
                    <a:bodyPr/>
                    <a:lstStyle/>
                    <a:p>
                      <a:pPr algn="l" fontAlgn="b"/>
                      <a:r>
                        <a:rPr lang="da-DK" sz="800" u="none" strike="noStrike" dirty="0">
                          <a:effectLst/>
                        </a:rPr>
                        <a:t>Nej</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57,4</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62,5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59,2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49,5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64,7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55,7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43,1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57,1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63,8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71,6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60</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53,8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31,8</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286672722"/>
                  </a:ext>
                </a:extLst>
              </a:tr>
            </a:tbl>
          </a:graphicData>
        </a:graphic>
      </p:graphicFrame>
    </p:spTree>
    <p:extLst>
      <p:ext uri="{BB962C8B-B14F-4D97-AF65-F5344CB8AC3E}">
        <p14:creationId xmlns:p14="http://schemas.microsoft.com/office/powerpoint/2010/main" val="330977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10. Er du på dine børns vegne bekymret for, om de har eller får råd til at bo i København?</a:t>
            </a:r>
          </a:p>
        </p:txBody>
      </p:sp>
      <p:sp>
        <p:nvSpPr>
          <p:cNvPr id="11" name="Rektangel 10"/>
          <p:cNvSpPr/>
          <p:nvPr/>
        </p:nvSpPr>
        <p:spPr>
          <a:xfrm>
            <a:off x="107504" y="1700808"/>
            <a:ext cx="1872208" cy="3528391"/>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200" dirty="0">
                <a:solidFill>
                  <a:schemeClr val="tx1">
                    <a:lumMod val="65000"/>
                    <a:lumOff val="35000"/>
                  </a:schemeClr>
                </a:solidFill>
                <a:latin typeface="Tahoma" pitchFamily="34" charset="0"/>
                <a:ea typeface="Tahoma" pitchFamily="34" charset="0"/>
                <a:cs typeface="Tahoma" pitchFamily="34" charset="0"/>
              </a:rPr>
              <a:t>Spørgsmålet er kun besvaret af de deltagere, som har børn.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912421"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bekymret på deres børns vegne for, om de har råd til at bo i København. Af figuren fremgår det, at i 68,9 % af er bekymret. (n=435)</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11</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a:extLst>
              <a:ext uri="{FF2B5EF4-FFF2-40B4-BE49-F238E27FC236}">
                <a16:creationId xmlns:a16="http://schemas.microsoft.com/office/drawing/2014/main" id="{147ABF43-2C08-4357-B8DD-EDB3664B3D86}"/>
              </a:ext>
            </a:extLst>
          </p:cNvPr>
          <p:cNvGraphicFramePr>
            <a:graphicFrameLocks/>
          </p:cNvGraphicFramePr>
          <p:nvPr>
            <p:extLst>
              <p:ext uri="{D42A27DB-BD31-4B8C-83A1-F6EECF244321}">
                <p14:modId xmlns:p14="http://schemas.microsoft.com/office/powerpoint/2010/main" val="585475017"/>
              </p:ext>
            </p:extLst>
          </p:nvPr>
        </p:nvGraphicFramePr>
        <p:xfrm>
          <a:off x="2195736" y="651996"/>
          <a:ext cx="6624736" cy="45772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3F30DD0D-645A-4C8F-9B6C-C5550EAA5789}"/>
              </a:ext>
            </a:extLst>
          </p:cNvPr>
          <p:cNvGraphicFramePr>
            <a:graphicFrameLocks noGrp="1"/>
          </p:cNvGraphicFramePr>
          <p:nvPr>
            <p:extLst>
              <p:ext uri="{D42A27DB-BD31-4B8C-83A1-F6EECF244321}">
                <p14:modId xmlns:p14="http://schemas.microsoft.com/office/powerpoint/2010/main" val="3955196057"/>
              </p:ext>
            </p:extLst>
          </p:nvPr>
        </p:nvGraphicFramePr>
        <p:xfrm>
          <a:off x="113182" y="5305353"/>
          <a:ext cx="8707290" cy="878424"/>
        </p:xfrm>
        <a:graphic>
          <a:graphicData uri="http://schemas.openxmlformats.org/drawingml/2006/table">
            <a:tbl>
              <a:tblPr>
                <a:tableStyleId>{5C22544A-7EE6-4342-B048-85BDC9FD1C3A}</a:tableStyleId>
              </a:tblPr>
              <a:tblGrid>
                <a:gridCol w="2528516">
                  <a:extLst>
                    <a:ext uri="{9D8B030D-6E8A-4147-A177-3AD203B41FA5}">
                      <a16:colId xmlns:a16="http://schemas.microsoft.com/office/drawing/2014/main" val="690234690"/>
                    </a:ext>
                  </a:extLst>
                </a:gridCol>
                <a:gridCol w="441341">
                  <a:extLst>
                    <a:ext uri="{9D8B030D-6E8A-4147-A177-3AD203B41FA5}">
                      <a16:colId xmlns:a16="http://schemas.microsoft.com/office/drawing/2014/main" val="1179690826"/>
                    </a:ext>
                  </a:extLst>
                </a:gridCol>
                <a:gridCol w="441341">
                  <a:extLst>
                    <a:ext uri="{9D8B030D-6E8A-4147-A177-3AD203B41FA5}">
                      <a16:colId xmlns:a16="http://schemas.microsoft.com/office/drawing/2014/main" val="3411895887"/>
                    </a:ext>
                  </a:extLst>
                </a:gridCol>
                <a:gridCol w="441341">
                  <a:extLst>
                    <a:ext uri="{9D8B030D-6E8A-4147-A177-3AD203B41FA5}">
                      <a16:colId xmlns:a16="http://schemas.microsoft.com/office/drawing/2014/main" val="382217861"/>
                    </a:ext>
                  </a:extLst>
                </a:gridCol>
                <a:gridCol w="441341">
                  <a:extLst>
                    <a:ext uri="{9D8B030D-6E8A-4147-A177-3AD203B41FA5}">
                      <a16:colId xmlns:a16="http://schemas.microsoft.com/office/drawing/2014/main" val="2147566513"/>
                    </a:ext>
                  </a:extLst>
                </a:gridCol>
                <a:gridCol w="441341">
                  <a:extLst>
                    <a:ext uri="{9D8B030D-6E8A-4147-A177-3AD203B41FA5}">
                      <a16:colId xmlns:a16="http://schemas.microsoft.com/office/drawing/2014/main" val="926700059"/>
                    </a:ext>
                  </a:extLst>
                </a:gridCol>
                <a:gridCol w="441341">
                  <a:extLst>
                    <a:ext uri="{9D8B030D-6E8A-4147-A177-3AD203B41FA5}">
                      <a16:colId xmlns:a16="http://schemas.microsoft.com/office/drawing/2014/main" val="3672393945"/>
                    </a:ext>
                  </a:extLst>
                </a:gridCol>
                <a:gridCol w="441341">
                  <a:extLst>
                    <a:ext uri="{9D8B030D-6E8A-4147-A177-3AD203B41FA5}">
                      <a16:colId xmlns:a16="http://schemas.microsoft.com/office/drawing/2014/main" val="2057554313"/>
                    </a:ext>
                  </a:extLst>
                </a:gridCol>
                <a:gridCol w="441341">
                  <a:extLst>
                    <a:ext uri="{9D8B030D-6E8A-4147-A177-3AD203B41FA5}">
                      <a16:colId xmlns:a16="http://schemas.microsoft.com/office/drawing/2014/main" val="2852730958"/>
                    </a:ext>
                  </a:extLst>
                </a:gridCol>
                <a:gridCol w="441341">
                  <a:extLst>
                    <a:ext uri="{9D8B030D-6E8A-4147-A177-3AD203B41FA5}">
                      <a16:colId xmlns:a16="http://schemas.microsoft.com/office/drawing/2014/main" val="1861021112"/>
                    </a:ext>
                  </a:extLst>
                </a:gridCol>
                <a:gridCol w="441341">
                  <a:extLst>
                    <a:ext uri="{9D8B030D-6E8A-4147-A177-3AD203B41FA5}">
                      <a16:colId xmlns:a16="http://schemas.microsoft.com/office/drawing/2014/main" val="3482883258"/>
                    </a:ext>
                  </a:extLst>
                </a:gridCol>
                <a:gridCol w="441341">
                  <a:extLst>
                    <a:ext uri="{9D8B030D-6E8A-4147-A177-3AD203B41FA5}">
                      <a16:colId xmlns:a16="http://schemas.microsoft.com/office/drawing/2014/main" val="2638436252"/>
                    </a:ext>
                  </a:extLst>
                </a:gridCol>
                <a:gridCol w="441341">
                  <a:extLst>
                    <a:ext uri="{9D8B030D-6E8A-4147-A177-3AD203B41FA5}">
                      <a16:colId xmlns:a16="http://schemas.microsoft.com/office/drawing/2014/main" val="1350110510"/>
                    </a:ext>
                  </a:extLst>
                </a:gridCol>
                <a:gridCol w="441341">
                  <a:extLst>
                    <a:ext uri="{9D8B030D-6E8A-4147-A177-3AD203B41FA5}">
                      <a16:colId xmlns:a16="http://schemas.microsoft.com/office/drawing/2014/main" val="774453948"/>
                    </a:ext>
                  </a:extLst>
                </a:gridCol>
                <a:gridCol w="441341">
                  <a:extLst>
                    <a:ext uri="{9D8B030D-6E8A-4147-A177-3AD203B41FA5}">
                      <a16:colId xmlns:a16="http://schemas.microsoft.com/office/drawing/2014/main" val="1649764858"/>
                    </a:ext>
                  </a:extLst>
                </a:gridCol>
              </a:tblGrid>
              <a:tr h="124921">
                <a:tc>
                  <a:txBody>
                    <a:bodyPr/>
                    <a:lstStyle/>
                    <a:p>
                      <a:pPr algn="l" fontAlgn="b"/>
                      <a:endParaRPr lang="da-DK" sz="8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800" b="1" u="none" strike="noStrike" dirty="0">
                          <a:effectLst/>
                        </a:rPr>
                        <a:t>Alle</a:t>
                      </a:r>
                      <a:endParaRPr lang="da-DK" sz="8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800" u="none" strike="noStrike" dirty="0">
                          <a:effectLst/>
                        </a:rPr>
                        <a:t>Køn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800" u="none" strike="noStrike" dirty="0">
                          <a:effectLst/>
                        </a:rPr>
                        <a:t>Alder</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800" u="none" strike="noStrike" dirty="0">
                          <a:effectLst/>
                        </a:rPr>
                        <a:t>Børn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800" u="none" strike="noStrike" dirty="0">
                          <a:effectLst/>
                        </a:rPr>
                        <a:t>Husstandsindkomst</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407370707"/>
                  </a:ext>
                </a:extLst>
              </a:tr>
              <a:tr h="445969">
                <a:tc>
                  <a:txBody>
                    <a:bodyPr/>
                    <a:lstStyle/>
                    <a:p>
                      <a:pPr algn="l" fontAlgn="b"/>
                      <a:r>
                        <a:rPr lang="da-DK" sz="800" b="1" u="none" strike="noStrike" dirty="0">
                          <a:effectLst/>
                        </a:rPr>
                        <a:t>10 Bekymret for dine børn mht. bolig?</a:t>
                      </a:r>
                      <a:endParaRPr lang="da-DK" sz="8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800" u="none" strike="noStrike" dirty="0">
                          <a:effectLst/>
                        </a:rPr>
                        <a:t>Mand</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Kvinde</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18-34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35-49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50-64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65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hjemb.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børn flyttet hjemmefra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Nej ingen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U.300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300-499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500-799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800 t.kr.+</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640125372"/>
                  </a:ext>
                </a:extLst>
              </a:tr>
              <a:tr h="124921">
                <a:tc>
                  <a:txBody>
                    <a:bodyPr/>
                    <a:lstStyle/>
                    <a:p>
                      <a:pPr algn="l" fontAlgn="b"/>
                      <a:r>
                        <a:rPr lang="da-DK" sz="800" u="none" strike="noStrike" dirty="0">
                          <a:effectLst/>
                        </a:rPr>
                        <a:t>Ja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68,9</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69,1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71,4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80,9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48,7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77,9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55,6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0</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63,8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75,4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61,5</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313489966"/>
                  </a:ext>
                </a:extLst>
              </a:tr>
              <a:tr h="124921">
                <a:tc>
                  <a:txBody>
                    <a:bodyPr/>
                    <a:lstStyle/>
                    <a:p>
                      <a:pPr algn="l" fontAlgn="b"/>
                      <a:r>
                        <a:rPr lang="da-DK" sz="800" u="none" strike="noStrike" dirty="0">
                          <a:effectLst/>
                        </a:rPr>
                        <a:t>Nej</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31,1</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30,9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28,6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19,1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51,3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22,1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44,4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0</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36,2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24,6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38,5</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667627837"/>
                  </a:ext>
                </a:extLst>
              </a:tr>
            </a:tbl>
          </a:graphicData>
        </a:graphic>
      </p:graphicFrame>
    </p:spTree>
    <p:extLst>
      <p:ext uri="{BB962C8B-B14F-4D97-AF65-F5344CB8AC3E}">
        <p14:creationId xmlns:p14="http://schemas.microsoft.com/office/powerpoint/2010/main" val="167699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856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11. Frygter du, at de stigende boligpriser i København på et tidspunkt kan medføre, at du eller andre, du holder af, bliver nød til at flytte fra kommunen?</a:t>
            </a:r>
          </a:p>
        </p:txBody>
      </p:sp>
      <p:sp>
        <p:nvSpPr>
          <p:cNvPr id="11" name="Rektangel 10"/>
          <p:cNvSpPr/>
          <p:nvPr/>
        </p:nvSpPr>
        <p:spPr>
          <a:xfrm>
            <a:off x="107504" y="1952836"/>
            <a:ext cx="1872208" cy="2916326"/>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237312"/>
            <a:ext cx="6912421"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frygter, at de eller andre nære må flytte fra kommunen pga. stigende boligpriser. Af figuren fremgår det, at i 68,6 % af deltagerne frygter, at måtte flytte.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12</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a:extLst>
              <a:ext uri="{FF2B5EF4-FFF2-40B4-BE49-F238E27FC236}">
                <a16:creationId xmlns:a16="http://schemas.microsoft.com/office/drawing/2014/main" id="{40040065-3A1F-4F3C-AFD7-D34C0AB45590}"/>
              </a:ext>
            </a:extLst>
          </p:cNvPr>
          <p:cNvGraphicFramePr>
            <a:graphicFrameLocks/>
          </p:cNvGraphicFramePr>
          <p:nvPr>
            <p:extLst>
              <p:ext uri="{D42A27DB-BD31-4B8C-83A1-F6EECF244321}">
                <p14:modId xmlns:p14="http://schemas.microsoft.com/office/powerpoint/2010/main" val="320252090"/>
              </p:ext>
            </p:extLst>
          </p:nvPr>
        </p:nvGraphicFramePr>
        <p:xfrm>
          <a:off x="2110702" y="651997"/>
          <a:ext cx="6709770" cy="4217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C7FB58E6-06AE-4398-A803-B7146945E7C7}"/>
              </a:ext>
            </a:extLst>
          </p:cNvPr>
          <p:cNvGraphicFramePr>
            <a:graphicFrameLocks noGrp="1"/>
          </p:cNvGraphicFramePr>
          <p:nvPr>
            <p:extLst>
              <p:ext uri="{D42A27DB-BD31-4B8C-83A1-F6EECF244321}">
                <p14:modId xmlns:p14="http://schemas.microsoft.com/office/powerpoint/2010/main" val="1737800083"/>
              </p:ext>
            </p:extLst>
          </p:nvPr>
        </p:nvGraphicFramePr>
        <p:xfrm>
          <a:off x="107504" y="5076599"/>
          <a:ext cx="8712972" cy="878424"/>
        </p:xfrm>
        <a:graphic>
          <a:graphicData uri="http://schemas.openxmlformats.org/drawingml/2006/table">
            <a:tbl>
              <a:tblPr>
                <a:tableStyleId>{5C22544A-7EE6-4342-B048-85BDC9FD1C3A}</a:tableStyleId>
              </a:tblPr>
              <a:tblGrid>
                <a:gridCol w="2530166">
                  <a:extLst>
                    <a:ext uri="{9D8B030D-6E8A-4147-A177-3AD203B41FA5}">
                      <a16:colId xmlns:a16="http://schemas.microsoft.com/office/drawing/2014/main" val="3045818336"/>
                    </a:ext>
                  </a:extLst>
                </a:gridCol>
                <a:gridCol w="441629">
                  <a:extLst>
                    <a:ext uri="{9D8B030D-6E8A-4147-A177-3AD203B41FA5}">
                      <a16:colId xmlns:a16="http://schemas.microsoft.com/office/drawing/2014/main" val="3578840469"/>
                    </a:ext>
                  </a:extLst>
                </a:gridCol>
                <a:gridCol w="441629">
                  <a:extLst>
                    <a:ext uri="{9D8B030D-6E8A-4147-A177-3AD203B41FA5}">
                      <a16:colId xmlns:a16="http://schemas.microsoft.com/office/drawing/2014/main" val="881645404"/>
                    </a:ext>
                  </a:extLst>
                </a:gridCol>
                <a:gridCol w="441629">
                  <a:extLst>
                    <a:ext uri="{9D8B030D-6E8A-4147-A177-3AD203B41FA5}">
                      <a16:colId xmlns:a16="http://schemas.microsoft.com/office/drawing/2014/main" val="1047139066"/>
                    </a:ext>
                  </a:extLst>
                </a:gridCol>
                <a:gridCol w="441629">
                  <a:extLst>
                    <a:ext uri="{9D8B030D-6E8A-4147-A177-3AD203B41FA5}">
                      <a16:colId xmlns:a16="http://schemas.microsoft.com/office/drawing/2014/main" val="1716411026"/>
                    </a:ext>
                  </a:extLst>
                </a:gridCol>
                <a:gridCol w="441629">
                  <a:extLst>
                    <a:ext uri="{9D8B030D-6E8A-4147-A177-3AD203B41FA5}">
                      <a16:colId xmlns:a16="http://schemas.microsoft.com/office/drawing/2014/main" val="842208953"/>
                    </a:ext>
                  </a:extLst>
                </a:gridCol>
                <a:gridCol w="441629">
                  <a:extLst>
                    <a:ext uri="{9D8B030D-6E8A-4147-A177-3AD203B41FA5}">
                      <a16:colId xmlns:a16="http://schemas.microsoft.com/office/drawing/2014/main" val="400977550"/>
                    </a:ext>
                  </a:extLst>
                </a:gridCol>
                <a:gridCol w="441629">
                  <a:extLst>
                    <a:ext uri="{9D8B030D-6E8A-4147-A177-3AD203B41FA5}">
                      <a16:colId xmlns:a16="http://schemas.microsoft.com/office/drawing/2014/main" val="2548711656"/>
                    </a:ext>
                  </a:extLst>
                </a:gridCol>
                <a:gridCol w="441629">
                  <a:extLst>
                    <a:ext uri="{9D8B030D-6E8A-4147-A177-3AD203B41FA5}">
                      <a16:colId xmlns:a16="http://schemas.microsoft.com/office/drawing/2014/main" val="1732746"/>
                    </a:ext>
                  </a:extLst>
                </a:gridCol>
                <a:gridCol w="441629">
                  <a:extLst>
                    <a:ext uri="{9D8B030D-6E8A-4147-A177-3AD203B41FA5}">
                      <a16:colId xmlns:a16="http://schemas.microsoft.com/office/drawing/2014/main" val="1632658902"/>
                    </a:ext>
                  </a:extLst>
                </a:gridCol>
                <a:gridCol w="441629">
                  <a:extLst>
                    <a:ext uri="{9D8B030D-6E8A-4147-A177-3AD203B41FA5}">
                      <a16:colId xmlns:a16="http://schemas.microsoft.com/office/drawing/2014/main" val="1912515818"/>
                    </a:ext>
                  </a:extLst>
                </a:gridCol>
                <a:gridCol w="441629">
                  <a:extLst>
                    <a:ext uri="{9D8B030D-6E8A-4147-A177-3AD203B41FA5}">
                      <a16:colId xmlns:a16="http://schemas.microsoft.com/office/drawing/2014/main" val="3234374269"/>
                    </a:ext>
                  </a:extLst>
                </a:gridCol>
                <a:gridCol w="441629">
                  <a:extLst>
                    <a:ext uri="{9D8B030D-6E8A-4147-A177-3AD203B41FA5}">
                      <a16:colId xmlns:a16="http://schemas.microsoft.com/office/drawing/2014/main" val="3147883599"/>
                    </a:ext>
                  </a:extLst>
                </a:gridCol>
                <a:gridCol w="441629">
                  <a:extLst>
                    <a:ext uri="{9D8B030D-6E8A-4147-A177-3AD203B41FA5}">
                      <a16:colId xmlns:a16="http://schemas.microsoft.com/office/drawing/2014/main" val="3224465003"/>
                    </a:ext>
                  </a:extLst>
                </a:gridCol>
                <a:gridCol w="441629">
                  <a:extLst>
                    <a:ext uri="{9D8B030D-6E8A-4147-A177-3AD203B41FA5}">
                      <a16:colId xmlns:a16="http://schemas.microsoft.com/office/drawing/2014/main" val="4195125445"/>
                    </a:ext>
                  </a:extLst>
                </a:gridCol>
              </a:tblGrid>
              <a:tr h="124921">
                <a:tc>
                  <a:txBody>
                    <a:bodyPr/>
                    <a:lstStyle/>
                    <a:p>
                      <a:pPr algn="l" fontAlgn="b"/>
                      <a:endParaRPr lang="da-DK" sz="8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800" b="1" u="none" strike="noStrike" dirty="0">
                          <a:effectLst/>
                        </a:rPr>
                        <a:t>Alle</a:t>
                      </a:r>
                      <a:endParaRPr lang="da-DK" sz="8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800" u="none" strike="noStrike" dirty="0">
                          <a:effectLst/>
                        </a:rPr>
                        <a:t>Køn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800" u="none" strike="noStrike" dirty="0">
                          <a:effectLst/>
                        </a:rPr>
                        <a:t>Alder</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800" u="none" strike="noStrike" dirty="0">
                          <a:effectLst/>
                        </a:rPr>
                        <a:t>Børn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800" u="none" strike="noStrike" dirty="0">
                          <a:effectLst/>
                        </a:rPr>
                        <a:t>Husstandsindkomst</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348933308"/>
                  </a:ext>
                </a:extLst>
              </a:tr>
              <a:tr h="445969">
                <a:tc>
                  <a:txBody>
                    <a:bodyPr/>
                    <a:lstStyle/>
                    <a:p>
                      <a:pPr algn="l" fontAlgn="b"/>
                      <a:r>
                        <a:rPr lang="da-DK" sz="800" b="1" u="none" strike="noStrike" dirty="0">
                          <a:effectLst/>
                        </a:rPr>
                        <a:t>11 Frygter du, at du eller andre må flytte fra Kommunen?</a:t>
                      </a:r>
                      <a:endParaRPr lang="da-DK" sz="8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800" u="none" strike="noStrike" dirty="0">
                          <a:effectLst/>
                        </a:rPr>
                        <a:t>Mand</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Kvinde</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18-34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35-49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50-64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65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hjemb.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børn flyttet hjemmefra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Nej ingen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U.300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300-499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500-799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800 t.kr.+</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883883490"/>
                  </a:ext>
                </a:extLst>
              </a:tr>
              <a:tr h="124921">
                <a:tc>
                  <a:txBody>
                    <a:bodyPr/>
                    <a:lstStyle/>
                    <a:p>
                      <a:pPr algn="l" fontAlgn="b"/>
                      <a:r>
                        <a:rPr lang="da-DK" sz="800" u="none" strike="noStrike" dirty="0">
                          <a:effectLst/>
                        </a:rPr>
                        <a:t>Ja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68,6</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62,8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73,2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75,7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65,8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57,2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62,6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70,5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72,8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62,9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70</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61</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821224378"/>
                  </a:ext>
                </a:extLst>
              </a:tr>
              <a:tr h="124921">
                <a:tc>
                  <a:txBody>
                    <a:bodyPr/>
                    <a:lstStyle/>
                    <a:p>
                      <a:pPr algn="l" fontAlgn="b"/>
                      <a:r>
                        <a:rPr lang="da-DK" sz="800" u="none" strike="noStrike" dirty="0">
                          <a:effectLst/>
                        </a:rPr>
                        <a:t>Nej</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31,4</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37,2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26,8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24,3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34,2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42,8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37,4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29,5</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27,2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37,1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30</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39</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220362548"/>
                  </a:ext>
                </a:extLst>
              </a:tr>
            </a:tbl>
          </a:graphicData>
        </a:graphic>
      </p:graphicFrame>
    </p:spTree>
    <p:extLst>
      <p:ext uri="{BB962C8B-B14F-4D97-AF65-F5344CB8AC3E}">
        <p14:creationId xmlns:p14="http://schemas.microsoft.com/office/powerpoint/2010/main" val="18190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12. Er du skrevet op til en almen bolig?</a:t>
            </a:r>
          </a:p>
        </p:txBody>
      </p:sp>
      <p:sp>
        <p:nvSpPr>
          <p:cNvPr id="11" name="Rektangel 10"/>
          <p:cNvSpPr/>
          <p:nvPr/>
        </p:nvSpPr>
        <p:spPr>
          <a:xfrm>
            <a:off x="107504" y="1700808"/>
            <a:ext cx="1872208" cy="352839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skrevet op til en almen bolig. Af figuren fremgår det, at 34,5 % af deltagerne fra Københavns Kommune er skrevet op til en almen bolig.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13</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sp>
        <p:nvSpPr>
          <p:cNvPr id="17" name="Tekstfelt 16">
            <a:extLst>
              <a:ext uri="{FF2B5EF4-FFF2-40B4-BE49-F238E27FC236}">
                <a16:creationId xmlns:a16="http://schemas.microsoft.com/office/drawing/2014/main" id="{196E3F8A-408B-4A19-A131-36DED175BE4B}"/>
              </a:ext>
            </a:extLst>
          </p:cNvPr>
          <p:cNvSpPr txBox="1"/>
          <p:nvPr/>
        </p:nvSpPr>
        <p:spPr>
          <a:xfrm>
            <a:off x="2051720" y="116633"/>
            <a:ext cx="6048672" cy="773673"/>
          </a:xfrm>
          <a:prstGeom prst="rect">
            <a:avLst/>
          </a:prstGeom>
          <a:noFill/>
        </p:spPr>
        <p:txBody>
          <a:bodyPr wrap="square" rtlCol="0">
            <a:spAutoFit/>
          </a:bodyPr>
          <a:lstStyle/>
          <a:p>
            <a:pPr>
              <a:lnSpc>
                <a:spcPct val="107000"/>
              </a:lnSpc>
              <a:spcAft>
                <a:spcPts val="800"/>
              </a:spcAft>
            </a:pPr>
            <a:r>
              <a:rPr lang="da-DK" sz="1400" dirty="0">
                <a:latin typeface="Calibri" panose="020F0502020204030204" pitchFamily="34" charset="0"/>
                <a:cs typeface="Times New Roman" panose="02020603050405020304" pitchFamily="18" charset="0"/>
              </a:rPr>
              <a:t>I København er der 62.000 almene boliger, som kan lejes til en helt anden pris. Hos en almen boligforening koster en lejlighed på 60 kvadratmeter 4.975 kroner. Dem er der desværre mange års ventetid på at kunne flytte ind i.</a:t>
            </a:r>
          </a:p>
        </p:txBody>
      </p:sp>
      <p:graphicFrame>
        <p:nvGraphicFramePr>
          <p:cNvPr id="18" name="Diagram 17">
            <a:extLst>
              <a:ext uri="{FF2B5EF4-FFF2-40B4-BE49-F238E27FC236}">
                <a16:creationId xmlns:a16="http://schemas.microsoft.com/office/drawing/2014/main" id="{C31FC6C8-855A-4A37-8E7B-B44E61B8DB27}"/>
              </a:ext>
            </a:extLst>
          </p:cNvPr>
          <p:cNvGraphicFramePr>
            <a:graphicFrameLocks/>
          </p:cNvGraphicFramePr>
          <p:nvPr>
            <p:extLst>
              <p:ext uri="{D42A27DB-BD31-4B8C-83A1-F6EECF244321}">
                <p14:modId xmlns:p14="http://schemas.microsoft.com/office/powerpoint/2010/main" val="961782475"/>
              </p:ext>
            </p:extLst>
          </p:nvPr>
        </p:nvGraphicFramePr>
        <p:xfrm>
          <a:off x="2124075" y="980728"/>
          <a:ext cx="6624388"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E20B3A50-6BC1-4B46-AE59-A98D21F6B212}"/>
              </a:ext>
            </a:extLst>
          </p:cNvPr>
          <p:cNvGraphicFramePr>
            <a:graphicFrameLocks noGrp="1"/>
          </p:cNvGraphicFramePr>
          <p:nvPr>
            <p:extLst>
              <p:ext uri="{D42A27DB-BD31-4B8C-83A1-F6EECF244321}">
                <p14:modId xmlns:p14="http://schemas.microsoft.com/office/powerpoint/2010/main" val="2601345110"/>
              </p:ext>
            </p:extLst>
          </p:nvPr>
        </p:nvGraphicFramePr>
        <p:xfrm>
          <a:off x="91164" y="5337212"/>
          <a:ext cx="8657299" cy="878424"/>
        </p:xfrm>
        <a:graphic>
          <a:graphicData uri="http://schemas.openxmlformats.org/drawingml/2006/table">
            <a:tbl>
              <a:tblPr>
                <a:tableStyleId>{5C22544A-7EE6-4342-B048-85BDC9FD1C3A}</a:tableStyleId>
              </a:tblPr>
              <a:tblGrid>
                <a:gridCol w="2514001">
                  <a:extLst>
                    <a:ext uri="{9D8B030D-6E8A-4147-A177-3AD203B41FA5}">
                      <a16:colId xmlns:a16="http://schemas.microsoft.com/office/drawing/2014/main" val="3617357174"/>
                    </a:ext>
                  </a:extLst>
                </a:gridCol>
                <a:gridCol w="438807">
                  <a:extLst>
                    <a:ext uri="{9D8B030D-6E8A-4147-A177-3AD203B41FA5}">
                      <a16:colId xmlns:a16="http://schemas.microsoft.com/office/drawing/2014/main" val="4181080859"/>
                    </a:ext>
                  </a:extLst>
                </a:gridCol>
                <a:gridCol w="438807">
                  <a:extLst>
                    <a:ext uri="{9D8B030D-6E8A-4147-A177-3AD203B41FA5}">
                      <a16:colId xmlns:a16="http://schemas.microsoft.com/office/drawing/2014/main" val="1193434556"/>
                    </a:ext>
                  </a:extLst>
                </a:gridCol>
                <a:gridCol w="438807">
                  <a:extLst>
                    <a:ext uri="{9D8B030D-6E8A-4147-A177-3AD203B41FA5}">
                      <a16:colId xmlns:a16="http://schemas.microsoft.com/office/drawing/2014/main" val="3518150307"/>
                    </a:ext>
                  </a:extLst>
                </a:gridCol>
                <a:gridCol w="438807">
                  <a:extLst>
                    <a:ext uri="{9D8B030D-6E8A-4147-A177-3AD203B41FA5}">
                      <a16:colId xmlns:a16="http://schemas.microsoft.com/office/drawing/2014/main" val="3873226226"/>
                    </a:ext>
                  </a:extLst>
                </a:gridCol>
                <a:gridCol w="438807">
                  <a:extLst>
                    <a:ext uri="{9D8B030D-6E8A-4147-A177-3AD203B41FA5}">
                      <a16:colId xmlns:a16="http://schemas.microsoft.com/office/drawing/2014/main" val="3369079151"/>
                    </a:ext>
                  </a:extLst>
                </a:gridCol>
                <a:gridCol w="438807">
                  <a:extLst>
                    <a:ext uri="{9D8B030D-6E8A-4147-A177-3AD203B41FA5}">
                      <a16:colId xmlns:a16="http://schemas.microsoft.com/office/drawing/2014/main" val="3907424651"/>
                    </a:ext>
                  </a:extLst>
                </a:gridCol>
                <a:gridCol w="438807">
                  <a:extLst>
                    <a:ext uri="{9D8B030D-6E8A-4147-A177-3AD203B41FA5}">
                      <a16:colId xmlns:a16="http://schemas.microsoft.com/office/drawing/2014/main" val="1401290417"/>
                    </a:ext>
                  </a:extLst>
                </a:gridCol>
                <a:gridCol w="438807">
                  <a:extLst>
                    <a:ext uri="{9D8B030D-6E8A-4147-A177-3AD203B41FA5}">
                      <a16:colId xmlns:a16="http://schemas.microsoft.com/office/drawing/2014/main" val="1334320737"/>
                    </a:ext>
                  </a:extLst>
                </a:gridCol>
                <a:gridCol w="438807">
                  <a:extLst>
                    <a:ext uri="{9D8B030D-6E8A-4147-A177-3AD203B41FA5}">
                      <a16:colId xmlns:a16="http://schemas.microsoft.com/office/drawing/2014/main" val="1011964880"/>
                    </a:ext>
                  </a:extLst>
                </a:gridCol>
                <a:gridCol w="438807">
                  <a:extLst>
                    <a:ext uri="{9D8B030D-6E8A-4147-A177-3AD203B41FA5}">
                      <a16:colId xmlns:a16="http://schemas.microsoft.com/office/drawing/2014/main" val="1154469715"/>
                    </a:ext>
                  </a:extLst>
                </a:gridCol>
                <a:gridCol w="438807">
                  <a:extLst>
                    <a:ext uri="{9D8B030D-6E8A-4147-A177-3AD203B41FA5}">
                      <a16:colId xmlns:a16="http://schemas.microsoft.com/office/drawing/2014/main" val="1421920199"/>
                    </a:ext>
                  </a:extLst>
                </a:gridCol>
                <a:gridCol w="438807">
                  <a:extLst>
                    <a:ext uri="{9D8B030D-6E8A-4147-A177-3AD203B41FA5}">
                      <a16:colId xmlns:a16="http://schemas.microsoft.com/office/drawing/2014/main" val="3174545295"/>
                    </a:ext>
                  </a:extLst>
                </a:gridCol>
                <a:gridCol w="438807">
                  <a:extLst>
                    <a:ext uri="{9D8B030D-6E8A-4147-A177-3AD203B41FA5}">
                      <a16:colId xmlns:a16="http://schemas.microsoft.com/office/drawing/2014/main" val="2834416762"/>
                    </a:ext>
                  </a:extLst>
                </a:gridCol>
                <a:gridCol w="438807">
                  <a:extLst>
                    <a:ext uri="{9D8B030D-6E8A-4147-A177-3AD203B41FA5}">
                      <a16:colId xmlns:a16="http://schemas.microsoft.com/office/drawing/2014/main" val="3281173017"/>
                    </a:ext>
                  </a:extLst>
                </a:gridCol>
              </a:tblGrid>
              <a:tr h="124921">
                <a:tc>
                  <a:txBody>
                    <a:bodyPr/>
                    <a:lstStyle/>
                    <a:p>
                      <a:pPr algn="l" fontAlgn="b"/>
                      <a:endParaRPr lang="da-DK" sz="8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800" b="1" u="none" strike="noStrike" dirty="0">
                          <a:effectLst/>
                        </a:rPr>
                        <a:t>Alle</a:t>
                      </a:r>
                      <a:endParaRPr lang="da-DK" sz="8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800" u="none" strike="noStrike" dirty="0">
                          <a:effectLst/>
                        </a:rPr>
                        <a:t>Køn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800" u="none" strike="noStrike" dirty="0">
                          <a:effectLst/>
                        </a:rPr>
                        <a:t>Alder</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800" u="none" strike="noStrike" dirty="0">
                          <a:effectLst/>
                        </a:rPr>
                        <a:t>Børn</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800" u="none" strike="noStrike" dirty="0">
                          <a:effectLst/>
                        </a:rPr>
                        <a:t>Husstandsindkomst</a:t>
                      </a:r>
                      <a:endParaRPr lang="da-DK" sz="8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139024903"/>
                  </a:ext>
                </a:extLst>
              </a:tr>
              <a:tr h="445969">
                <a:tc>
                  <a:txBody>
                    <a:bodyPr/>
                    <a:lstStyle/>
                    <a:p>
                      <a:pPr algn="l" fontAlgn="b"/>
                      <a:r>
                        <a:rPr lang="da-DK" sz="800" b="1" u="none" strike="noStrike" dirty="0">
                          <a:effectLst/>
                        </a:rPr>
                        <a:t>12 Er du skrevet op til en almen bolig?</a:t>
                      </a:r>
                      <a:endParaRPr lang="da-DK" sz="8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800" u="none" strike="noStrike" dirty="0">
                          <a:effectLst/>
                        </a:rPr>
                        <a:t>Mand</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Kvinde</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18-34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35-49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50-64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65 år+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hjemb.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Ja, børn flyttet hjemmefra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Nej ingen børn</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U.300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300-499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500-799 t.kr.</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800 t.kr.+</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163895164"/>
                  </a:ext>
                </a:extLst>
              </a:tr>
              <a:tr h="124921">
                <a:tc>
                  <a:txBody>
                    <a:bodyPr/>
                    <a:lstStyle/>
                    <a:p>
                      <a:pPr algn="l" fontAlgn="b"/>
                      <a:r>
                        <a:rPr lang="da-DK" sz="800" u="none" strike="noStrike" dirty="0">
                          <a:effectLst/>
                        </a:rPr>
                        <a:t>Ja</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34,5</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40,4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40,8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32,1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29,4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42,9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31,7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35,8</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28,9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34,2</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365520048"/>
                  </a:ext>
                </a:extLst>
              </a:tr>
              <a:tr h="124921">
                <a:tc>
                  <a:txBody>
                    <a:bodyPr/>
                    <a:lstStyle/>
                    <a:p>
                      <a:pPr algn="l" fontAlgn="b"/>
                      <a:r>
                        <a:rPr lang="da-DK" sz="800" u="none" strike="noStrike" dirty="0">
                          <a:effectLst/>
                        </a:rPr>
                        <a:t>Nej</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b="1" u="none" strike="noStrike" dirty="0">
                          <a:effectLst/>
                        </a:rPr>
                        <a:t>65,5</a:t>
                      </a:r>
                      <a:endParaRPr lang="da-DK" sz="8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59,6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59,2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67,9</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70,6</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57,1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68,7</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68,3</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64,2</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64</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71,1</a:t>
                      </a:r>
                      <a:endParaRPr lang="da-DK" sz="8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800" u="none" strike="noStrike" dirty="0">
                          <a:effectLst/>
                        </a:rPr>
                        <a:t>65,8</a:t>
                      </a:r>
                      <a:endParaRPr lang="da-DK" sz="8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393289551"/>
                  </a:ext>
                </a:extLst>
              </a:tr>
            </a:tbl>
          </a:graphicData>
        </a:graphic>
      </p:graphicFrame>
    </p:spTree>
    <p:extLst>
      <p:ext uri="{BB962C8B-B14F-4D97-AF65-F5344CB8AC3E}">
        <p14:creationId xmlns:p14="http://schemas.microsoft.com/office/powerpoint/2010/main" val="167699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13. Hvad synes du om ventetiderne på almene boliger?</a:t>
            </a:r>
          </a:p>
        </p:txBody>
      </p:sp>
      <p:sp>
        <p:nvSpPr>
          <p:cNvPr id="11" name="Rektangel 10"/>
          <p:cNvSpPr/>
          <p:nvPr/>
        </p:nvSpPr>
        <p:spPr>
          <a:xfrm>
            <a:off x="107504" y="1700808"/>
            <a:ext cx="1872208" cy="3528391"/>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deltagernes vurdering af ventetiden på almene boliger. Af figuren fremgår det, at 82,2 % af deltagerne fra Københavns Kommune synes, at ventetiden er for lang.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14</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a:extLst>
              <a:ext uri="{FF2B5EF4-FFF2-40B4-BE49-F238E27FC236}">
                <a16:creationId xmlns:a16="http://schemas.microsoft.com/office/drawing/2014/main" id="{255D06FB-280C-4598-98DE-75250F9633FE}"/>
              </a:ext>
            </a:extLst>
          </p:cNvPr>
          <p:cNvGraphicFramePr>
            <a:graphicFrameLocks/>
          </p:cNvGraphicFramePr>
          <p:nvPr>
            <p:extLst>
              <p:ext uri="{D42A27DB-BD31-4B8C-83A1-F6EECF244321}">
                <p14:modId xmlns:p14="http://schemas.microsoft.com/office/powerpoint/2010/main" val="930675896"/>
              </p:ext>
            </p:extLst>
          </p:nvPr>
        </p:nvGraphicFramePr>
        <p:xfrm>
          <a:off x="2123536" y="651996"/>
          <a:ext cx="6696935" cy="45772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el 1">
            <a:extLst>
              <a:ext uri="{FF2B5EF4-FFF2-40B4-BE49-F238E27FC236}">
                <a16:creationId xmlns:a16="http://schemas.microsoft.com/office/drawing/2014/main" id="{F03A89A2-9449-448D-B661-945765DA7B66}"/>
              </a:ext>
            </a:extLst>
          </p:cNvPr>
          <p:cNvGraphicFramePr>
            <a:graphicFrameLocks noGrp="1"/>
          </p:cNvGraphicFramePr>
          <p:nvPr>
            <p:extLst>
              <p:ext uri="{D42A27DB-BD31-4B8C-83A1-F6EECF244321}">
                <p14:modId xmlns:p14="http://schemas.microsoft.com/office/powerpoint/2010/main" val="777196382"/>
              </p:ext>
            </p:extLst>
          </p:nvPr>
        </p:nvGraphicFramePr>
        <p:xfrm>
          <a:off x="107504" y="5301803"/>
          <a:ext cx="8640961" cy="945653"/>
        </p:xfrm>
        <a:graphic>
          <a:graphicData uri="http://schemas.openxmlformats.org/drawingml/2006/table">
            <a:tbl>
              <a:tblPr>
                <a:tableStyleId>{5C22544A-7EE6-4342-B048-85BDC9FD1C3A}</a:tableStyleId>
              </a:tblPr>
              <a:tblGrid>
                <a:gridCol w="2509255">
                  <a:extLst>
                    <a:ext uri="{9D8B030D-6E8A-4147-A177-3AD203B41FA5}">
                      <a16:colId xmlns:a16="http://schemas.microsoft.com/office/drawing/2014/main" val="1568663076"/>
                    </a:ext>
                  </a:extLst>
                </a:gridCol>
                <a:gridCol w="437979">
                  <a:extLst>
                    <a:ext uri="{9D8B030D-6E8A-4147-A177-3AD203B41FA5}">
                      <a16:colId xmlns:a16="http://schemas.microsoft.com/office/drawing/2014/main" val="560605"/>
                    </a:ext>
                  </a:extLst>
                </a:gridCol>
                <a:gridCol w="437979">
                  <a:extLst>
                    <a:ext uri="{9D8B030D-6E8A-4147-A177-3AD203B41FA5}">
                      <a16:colId xmlns:a16="http://schemas.microsoft.com/office/drawing/2014/main" val="2776827072"/>
                    </a:ext>
                  </a:extLst>
                </a:gridCol>
                <a:gridCol w="437979">
                  <a:extLst>
                    <a:ext uri="{9D8B030D-6E8A-4147-A177-3AD203B41FA5}">
                      <a16:colId xmlns:a16="http://schemas.microsoft.com/office/drawing/2014/main" val="2521645055"/>
                    </a:ext>
                  </a:extLst>
                </a:gridCol>
                <a:gridCol w="437979">
                  <a:extLst>
                    <a:ext uri="{9D8B030D-6E8A-4147-A177-3AD203B41FA5}">
                      <a16:colId xmlns:a16="http://schemas.microsoft.com/office/drawing/2014/main" val="2306986250"/>
                    </a:ext>
                  </a:extLst>
                </a:gridCol>
                <a:gridCol w="437979">
                  <a:extLst>
                    <a:ext uri="{9D8B030D-6E8A-4147-A177-3AD203B41FA5}">
                      <a16:colId xmlns:a16="http://schemas.microsoft.com/office/drawing/2014/main" val="2809513861"/>
                    </a:ext>
                  </a:extLst>
                </a:gridCol>
                <a:gridCol w="437979">
                  <a:extLst>
                    <a:ext uri="{9D8B030D-6E8A-4147-A177-3AD203B41FA5}">
                      <a16:colId xmlns:a16="http://schemas.microsoft.com/office/drawing/2014/main" val="4163809642"/>
                    </a:ext>
                  </a:extLst>
                </a:gridCol>
                <a:gridCol w="437979">
                  <a:extLst>
                    <a:ext uri="{9D8B030D-6E8A-4147-A177-3AD203B41FA5}">
                      <a16:colId xmlns:a16="http://schemas.microsoft.com/office/drawing/2014/main" val="1559684088"/>
                    </a:ext>
                  </a:extLst>
                </a:gridCol>
                <a:gridCol w="437979">
                  <a:extLst>
                    <a:ext uri="{9D8B030D-6E8A-4147-A177-3AD203B41FA5}">
                      <a16:colId xmlns:a16="http://schemas.microsoft.com/office/drawing/2014/main" val="977073592"/>
                    </a:ext>
                  </a:extLst>
                </a:gridCol>
                <a:gridCol w="437979">
                  <a:extLst>
                    <a:ext uri="{9D8B030D-6E8A-4147-A177-3AD203B41FA5}">
                      <a16:colId xmlns:a16="http://schemas.microsoft.com/office/drawing/2014/main" val="763554906"/>
                    </a:ext>
                  </a:extLst>
                </a:gridCol>
                <a:gridCol w="437979">
                  <a:extLst>
                    <a:ext uri="{9D8B030D-6E8A-4147-A177-3AD203B41FA5}">
                      <a16:colId xmlns:a16="http://schemas.microsoft.com/office/drawing/2014/main" val="3357896130"/>
                    </a:ext>
                  </a:extLst>
                </a:gridCol>
                <a:gridCol w="437979">
                  <a:extLst>
                    <a:ext uri="{9D8B030D-6E8A-4147-A177-3AD203B41FA5}">
                      <a16:colId xmlns:a16="http://schemas.microsoft.com/office/drawing/2014/main" val="908989089"/>
                    </a:ext>
                  </a:extLst>
                </a:gridCol>
                <a:gridCol w="437979">
                  <a:extLst>
                    <a:ext uri="{9D8B030D-6E8A-4147-A177-3AD203B41FA5}">
                      <a16:colId xmlns:a16="http://schemas.microsoft.com/office/drawing/2014/main" val="2598700682"/>
                    </a:ext>
                  </a:extLst>
                </a:gridCol>
                <a:gridCol w="437979">
                  <a:extLst>
                    <a:ext uri="{9D8B030D-6E8A-4147-A177-3AD203B41FA5}">
                      <a16:colId xmlns:a16="http://schemas.microsoft.com/office/drawing/2014/main" val="2453762845"/>
                    </a:ext>
                  </a:extLst>
                </a:gridCol>
                <a:gridCol w="437979">
                  <a:extLst>
                    <a:ext uri="{9D8B030D-6E8A-4147-A177-3AD203B41FA5}">
                      <a16:colId xmlns:a16="http://schemas.microsoft.com/office/drawing/2014/main" val="4090646564"/>
                    </a:ext>
                  </a:extLst>
                </a:gridCol>
              </a:tblGrid>
              <a:tr h="124921">
                <a:tc>
                  <a:txBody>
                    <a:bodyPr/>
                    <a:lstStyle/>
                    <a:p>
                      <a:pPr algn="l" fontAlgn="b"/>
                      <a:endParaRPr lang="da-DK" sz="7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700" b="1" u="none" strike="noStrike" dirty="0">
                          <a:effectLst/>
                        </a:rPr>
                        <a:t>Alle</a:t>
                      </a:r>
                      <a:endParaRPr lang="da-DK" sz="7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700" u="none" strike="noStrike" dirty="0">
                          <a:effectLst/>
                        </a:rPr>
                        <a:t>Køn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700" u="none" strike="noStrike" dirty="0">
                          <a:effectLst/>
                        </a:rPr>
                        <a:t>Alder</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700" u="none" strike="noStrike" dirty="0">
                          <a:effectLst/>
                        </a:rPr>
                        <a:t>Børn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700" u="none" strike="noStrike" dirty="0">
                          <a:effectLst/>
                        </a:rPr>
                        <a:t>Husstandsindkomst</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85289787"/>
                  </a:ext>
                </a:extLst>
              </a:tr>
              <a:tr h="445969">
                <a:tc>
                  <a:txBody>
                    <a:bodyPr/>
                    <a:lstStyle/>
                    <a:p>
                      <a:pPr algn="l" fontAlgn="b"/>
                      <a:r>
                        <a:rPr lang="da-DK" sz="700" b="1" u="none" strike="noStrike" dirty="0">
                          <a:effectLst/>
                        </a:rPr>
                        <a:t>13 Hvad synes du om ventetiden på almene boliger?</a:t>
                      </a:r>
                      <a:endParaRPr lang="da-DK" sz="7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700" u="none" strike="noStrike" dirty="0">
                          <a:effectLst/>
                        </a:rPr>
                        <a:t>Mand</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Kvinde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18-34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35-49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50-64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65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hjemb.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børn flyttet hjemmefra</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Nej ingen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U.300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300-499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500-799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800 t.kr.+</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756289571"/>
                  </a:ext>
                </a:extLst>
              </a:tr>
              <a:tr h="124921">
                <a:tc>
                  <a:txBody>
                    <a:bodyPr/>
                    <a:lstStyle/>
                    <a:p>
                      <a:pPr algn="l" fontAlgn="b"/>
                      <a:r>
                        <a:rPr lang="da-DK" sz="700" u="none" strike="noStrike" dirty="0">
                          <a:effectLst/>
                        </a:rPr>
                        <a:t>De er for korte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1,4</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2,9</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668948446"/>
                  </a:ext>
                </a:extLst>
              </a:tr>
              <a:tr h="124921">
                <a:tc>
                  <a:txBody>
                    <a:bodyPr/>
                    <a:lstStyle/>
                    <a:p>
                      <a:pPr algn="l" fontAlgn="b"/>
                      <a:r>
                        <a:rPr lang="da-DK" sz="700" u="none" strike="noStrike" dirty="0">
                          <a:effectLst/>
                        </a:rPr>
                        <a:t>De er rimelige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16,3</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27,5</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973102232"/>
                  </a:ext>
                </a:extLst>
              </a:tr>
              <a:tr h="124921">
                <a:tc>
                  <a:txBody>
                    <a:bodyPr/>
                    <a:lstStyle/>
                    <a:p>
                      <a:pPr algn="l" fontAlgn="b"/>
                      <a:r>
                        <a:rPr lang="da-DK" sz="700" u="none" strike="noStrike" dirty="0">
                          <a:effectLst/>
                        </a:rPr>
                        <a:t>De er for lange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82,2</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78,9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84,8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89,6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86,4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85,4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85,1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82,3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83,5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69,7</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501327330"/>
                  </a:ext>
                </a:extLst>
              </a:tr>
            </a:tbl>
          </a:graphicData>
        </a:graphic>
      </p:graphicFrame>
    </p:spTree>
    <p:extLst>
      <p:ext uri="{BB962C8B-B14F-4D97-AF65-F5344CB8AC3E}">
        <p14:creationId xmlns:p14="http://schemas.microsoft.com/office/powerpoint/2010/main" val="211723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5. Ranger venligst otte emner i den rækkefølge, du finder dem vigtige i forbindelse med det kommende kommunalvalg.</a:t>
            </a:r>
          </a:p>
        </p:txBody>
      </p:sp>
      <p:sp>
        <p:nvSpPr>
          <p:cNvPr id="11" name="Rektangel 10"/>
          <p:cNvSpPr/>
          <p:nvPr/>
        </p:nvSpPr>
        <p:spPr>
          <a:xfrm>
            <a:off x="107504" y="1700808"/>
            <a:ext cx="1872208" cy="497120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33,8 % af deltagerne prioriterer ”Boliger til alle, man kan betale med en alm. løn”. 76,1 % af deltagerne har dette emne blandt deres første fire prioriterer.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15</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a:extLst>
              <a:ext uri="{FF2B5EF4-FFF2-40B4-BE49-F238E27FC236}">
                <a16:creationId xmlns:a16="http://schemas.microsoft.com/office/drawing/2014/main" id="{73EE372E-B407-4C5A-91C1-605BBBB0A039}"/>
              </a:ext>
            </a:extLst>
          </p:cNvPr>
          <p:cNvGraphicFramePr>
            <a:graphicFrameLocks/>
          </p:cNvGraphicFramePr>
          <p:nvPr>
            <p:extLst>
              <p:ext uri="{D42A27DB-BD31-4B8C-83A1-F6EECF244321}">
                <p14:modId xmlns:p14="http://schemas.microsoft.com/office/powerpoint/2010/main" val="2802884304"/>
              </p:ext>
            </p:extLst>
          </p:nvPr>
        </p:nvGraphicFramePr>
        <p:xfrm>
          <a:off x="2051720" y="651996"/>
          <a:ext cx="6768405" cy="5513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707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boks 12"/>
          <p:cNvSpPr txBox="1"/>
          <p:nvPr/>
        </p:nvSpPr>
        <p:spPr>
          <a:xfrm>
            <a:off x="395536" y="2204586"/>
            <a:ext cx="7992888" cy="584775"/>
          </a:xfrm>
          <a:prstGeom prst="rect">
            <a:avLst/>
          </a:prstGeom>
          <a:noFill/>
        </p:spPr>
        <p:txBody>
          <a:bodyPr wrap="square" rtlCol="0">
            <a:spAutoFit/>
          </a:bodyPr>
          <a:lstStyle/>
          <a:p>
            <a:r>
              <a:rPr lang="da-DK" sz="3200" dirty="0">
                <a:solidFill>
                  <a:schemeClr val="tx1">
                    <a:lumMod val="65000"/>
                    <a:lumOff val="35000"/>
                  </a:schemeClr>
                </a:solidFill>
                <a:latin typeface="Tahoma" pitchFamily="34" charset="0"/>
                <a:ea typeface="Tahoma" pitchFamily="34" charset="0"/>
                <a:cs typeface="Tahoma" pitchFamily="34" charset="0"/>
              </a:rPr>
              <a:t>Nedbrydninger – Hvilken type bolig har du?</a:t>
            </a:r>
          </a:p>
        </p:txBody>
      </p:sp>
      <p:pic>
        <p:nvPicPr>
          <p:cNvPr id="6" name="Billede 5" descr="BL.png"/>
          <p:cNvPicPr>
            <a:picLocks noChangeAspect="1"/>
          </p:cNvPicPr>
          <p:nvPr/>
        </p:nvPicPr>
        <p:blipFill>
          <a:blip r:embed="rId3" cstate="print"/>
          <a:stretch>
            <a:fillRect/>
          </a:stretch>
        </p:blipFill>
        <p:spPr>
          <a:xfrm>
            <a:off x="5868144" y="4653135"/>
            <a:ext cx="2282136" cy="1464011"/>
          </a:xfrm>
          <a:prstGeom prst="rect">
            <a:avLst/>
          </a:prstGeom>
        </p:spPr>
      </p:pic>
    </p:spTree>
    <p:extLst>
      <p:ext uri="{BB962C8B-B14F-4D97-AF65-F5344CB8AC3E}">
        <p14:creationId xmlns:p14="http://schemas.microsoft.com/office/powerpoint/2010/main" val="382939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Hvis du må flytte fra den bolig, du bor i nu, er du så sikker på, at du har råd til en ny bolig i København?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17</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a:extLst>
              <a:ext uri="{FF2B5EF4-FFF2-40B4-BE49-F238E27FC236}">
                <a16:creationId xmlns:a16="http://schemas.microsoft.com/office/drawing/2014/main" id="{7029773D-82DA-4777-A0CC-3E0E74DFB9CB}"/>
              </a:ext>
            </a:extLst>
          </p:cNvPr>
          <p:cNvGraphicFramePr>
            <a:graphicFrameLocks/>
          </p:cNvGraphicFramePr>
          <p:nvPr>
            <p:extLst>
              <p:ext uri="{D42A27DB-BD31-4B8C-83A1-F6EECF244321}">
                <p14:modId xmlns:p14="http://schemas.microsoft.com/office/powerpoint/2010/main" val="3629418750"/>
              </p:ext>
            </p:extLst>
          </p:nvPr>
        </p:nvGraphicFramePr>
        <p:xfrm>
          <a:off x="2124075" y="475654"/>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671B4DAB-6913-45DB-8D79-FCDCF648AE91}"/>
              </a:ext>
            </a:extLst>
          </p:cNvPr>
          <p:cNvSpPr txBox="1"/>
          <p:nvPr/>
        </p:nvSpPr>
        <p:spPr>
          <a:xfrm>
            <a:off x="2124075" y="6237312"/>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har råd til en ny bolig i København, såfremt de må flytte fra deres bolig. Af figuren fremgår det, at 69,9 % af , som i dag bor i almen lejebolig, ikke er sikker på, at de har råd til en anden bolig i København. (n=1.008)</a:t>
            </a:r>
          </a:p>
        </p:txBody>
      </p:sp>
    </p:spTree>
    <p:extLst>
      <p:ext uri="{BB962C8B-B14F-4D97-AF65-F5344CB8AC3E}">
        <p14:creationId xmlns:p14="http://schemas.microsoft.com/office/powerpoint/2010/main" val="254612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Er du på dine børns vegne bekymret for, om de har eller får råd til at bo i København?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18</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BA0D2E81-823A-4838-A407-D302A396FA66}"/>
              </a:ext>
            </a:extLst>
          </p:cNvPr>
          <p:cNvGraphicFramePr>
            <a:graphicFrameLocks/>
          </p:cNvGraphicFramePr>
          <p:nvPr>
            <p:extLst>
              <p:ext uri="{D42A27DB-BD31-4B8C-83A1-F6EECF244321}">
                <p14:modId xmlns:p14="http://schemas.microsoft.com/office/powerpoint/2010/main" val="2883892537"/>
              </p:ext>
            </p:extLst>
          </p:nvPr>
        </p:nvGraphicFramePr>
        <p:xfrm>
          <a:off x="2124074" y="651997"/>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B65804C3-EBC3-400E-95B2-94FCC368E372}"/>
              </a:ext>
            </a:extLst>
          </p:cNvPr>
          <p:cNvSpPr txBox="1"/>
          <p:nvPr/>
        </p:nvSpPr>
        <p:spPr>
          <a:xfrm>
            <a:off x="2124075" y="6339054"/>
            <a:ext cx="6912421"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bekymret på deres børns vegne for, om de har råd til at bo i København. Af figuren fremgår det, at i 75,6 % af dem der bor i almen lejebolig, er bekymret. (n=435)</a:t>
            </a:r>
          </a:p>
        </p:txBody>
      </p:sp>
    </p:spTree>
    <p:extLst>
      <p:ext uri="{BB962C8B-B14F-4D97-AF65-F5344CB8AC3E}">
        <p14:creationId xmlns:p14="http://schemas.microsoft.com/office/powerpoint/2010/main" val="379442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892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Frygter du, at de stigende boligpriser i København på et tidspunkt kan medføre, at du eller andre, du holder af, bliver nødt til at flytte fra kommunen?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19</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77A617F5-3735-45CB-AECC-EFFDA03886FE}"/>
              </a:ext>
            </a:extLst>
          </p:cNvPr>
          <p:cNvGraphicFramePr>
            <a:graphicFrameLocks/>
          </p:cNvGraphicFramePr>
          <p:nvPr>
            <p:extLst>
              <p:ext uri="{D42A27DB-BD31-4B8C-83A1-F6EECF244321}">
                <p14:modId xmlns:p14="http://schemas.microsoft.com/office/powerpoint/2010/main" val="3171544070"/>
              </p:ext>
            </p:extLst>
          </p:nvPr>
        </p:nvGraphicFramePr>
        <p:xfrm>
          <a:off x="2124075" y="571897"/>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6491581D-D17B-4E4E-A500-48F4F03E34A6}"/>
              </a:ext>
            </a:extLst>
          </p:cNvPr>
          <p:cNvSpPr txBox="1"/>
          <p:nvPr/>
        </p:nvSpPr>
        <p:spPr>
          <a:xfrm>
            <a:off x="2124075" y="6301227"/>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frygter, at de eller andre nære må flytte fra kommunen pga. stigende boligpriser. Af figuren fremgår det, at i 86,2 % af dem, som bor i udlejningsejendomme fra kommunen, frygter, at måtte flytte. (n=1.008)</a:t>
            </a:r>
          </a:p>
        </p:txBody>
      </p:sp>
    </p:spTree>
    <p:extLst>
      <p:ext uri="{BB962C8B-B14F-4D97-AF65-F5344CB8AC3E}">
        <p14:creationId xmlns:p14="http://schemas.microsoft.com/office/powerpoint/2010/main" val="101451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836712"/>
            <a:ext cx="4176464"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ekstboks 4"/>
          <p:cNvSpPr txBox="1"/>
          <p:nvPr/>
        </p:nvSpPr>
        <p:spPr>
          <a:xfrm>
            <a:off x="179512" y="910516"/>
            <a:ext cx="1358064" cy="338554"/>
          </a:xfrm>
          <a:prstGeom prst="rect">
            <a:avLst/>
          </a:prstGeom>
          <a:noFill/>
        </p:spPr>
        <p:txBody>
          <a:bodyPr wrap="none" rtlCol="0">
            <a:spAutoFit/>
          </a:bodyPr>
          <a:lstStyle/>
          <a:p>
            <a:r>
              <a:rPr lang="da-DK" sz="1600" dirty="0">
                <a:solidFill>
                  <a:schemeClr val="bg1"/>
                </a:solidFill>
                <a:latin typeface="Tahoma" pitchFamily="34" charset="0"/>
                <a:ea typeface="Tahoma" pitchFamily="34" charset="0"/>
                <a:cs typeface="Tahoma" pitchFamily="34" charset="0"/>
              </a:rPr>
              <a:t>Om analysen</a:t>
            </a:r>
          </a:p>
        </p:txBody>
      </p:sp>
      <p:sp>
        <p:nvSpPr>
          <p:cNvPr id="6" name="Tekstboks 5"/>
          <p:cNvSpPr txBox="1"/>
          <p:nvPr/>
        </p:nvSpPr>
        <p:spPr>
          <a:xfrm>
            <a:off x="897433" y="1322874"/>
            <a:ext cx="3388047" cy="3462486"/>
          </a:xfrm>
          <a:prstGeom prst="rect">
            <a:avLst/>
          </a:prstGeom>
          <a:noFill/>
          <a:ln>
            <a:noFill/>
            <a:prstDash val="dash"/>
          </a:ln>
        </p:spPr>
        <p:txBody>
          <a:bodyPr wrap="square" rtlCol="0">
            <a:spAutoFit/>
          </a:bodyPr>
          <a:lstStyle/>
          <a:p>
            <a:r>
              <a:rPr lang="da-DK" sz="1200" dirty="0">
                <a:solidFill>
                  <a:schemeClr val="bg1"/>
                </a:solidFill>
                <a:latin typeface="Tahoma" pitchFamily="34" charset="0"/>
                <a:ea typeface="Tahoma" pitchFamily="34" charset="0"/>
                <a:cs typeface="Tahoma" pitchFamily="34" charset="0"/>
              </a:rPr>
              <a:t>Metode</a:t>
            </a:r>
          </a:p>
          <a:p>
            <a:r>
              <a:rPr lang="da-DK" sz="1000" dirty="0">
                <a:solidFill>
                  <a:schemeClr val="bg1"/>
                </a:solidFill>
                <a:latin typeface="Tahoma" pitchFamily="34" charset="0"/>
                <a:ea typeface="Tahoma" pitchFamily="34" charset="0"/>
                <a:cs typeface="Tahoma" pitchFamily="34" charset="0"/>
              </a:rPr>
              <a:t>Undersøgelsen er foretaget i et såkaldt Danmarkspanel. Panelet består af mere end 50.000 tilfældigt udvalgte danskere. Indsamling er foretaget via internettet som selvudfyldt spørgeskema.</a:t>
            </a:r>
          </a:p>
          <a:p>
            <a:endParaRPr lang="da-DK" sz="1000" dirty="0">
              <a:solidFill>
                <a:schemeClr val="bg1"/>
              </a:solidFill>
              <a:latin typeface="Tahoma" pitchFamily="34" charset="0"/>
              <a:ea typeface="Tahoma" pitchFamily="34" charset="0"/>
              <a:cs typeface="Tahoma" pitchFamily="34" charset="0"/>
            </a:endParaRPr>
          </a:p>
          <a:p>
            <a:endParaRPr lang="da-DK" sz="1000" dirty="0">
              <a:solidFill>
                <a:schemeClr val="bg1"/>
              </a:solidFill>
              <a:latin typeface="Tahoma" pitchFamily="34" charset="0"/>
              <a:ea typeface="Tahoma" pitchFamily="34" charset="0"/>
              <a:cs typeface="Tahoma" pitchFamily="34" charset="0"/>
            </a:endParaRPr>
          </a:p>
          <a:p>
            <a:r>
              <a:rPr lang="da-DK" sz="1200" dirty="0">
                <a:solidFill>
                  <a:schemeClr val="bg1"/>
                </a:solidFill>
                <a:latin typeface="Tahoma" pitchFamily="34" charset="0"/>
                <a:ea typeface="Tahoma" pitchFamily="34" charset="0"/>
                <a:cs typeface="Tahoma" pitchFamily="34" charset="0"/>
              </a:rPr>
              <a:t>Univers &amp; stikprøve</a:t>
            </a:r>
          </a:p>
          <a:p>
            <a:pPr>
              <a:lnSpc>
                <a:spcPct val="90000"/>
              </a:lnSpc>
              <a:spcBef>
                <a:spcPct val="20000"/>
              </a:spcBef>
            </a:pPr>
            <a:r>
              <a:rPr lang="da-DK" sz="1000" dirty="0">
                <a:solidFill>
                  <a:schemeClr val="bg1"/>
                </a:solidFill>
                <a:latin typeface="Tahoma" pitchFamily="34" charset="0"/>
                <a:ea typeface="Tahoma" pitchFamily="34" charset="0"/>
                <a:cs typeface="Tahoma" pitchFamily="34" charset="0"/>
              </a:rPr>
              <a:t>Målgruppen for undersøgelsen er alle personer i alderen 18-80 år bosiddende i Københavns Kommune. 1.008 personer deltog i undersøgelsen.</a:t>
            </a:r>
          </a:p>
          <a:p>
            <a:pPr>
              <a:lnSpc>
                <a:spcPct val="90000"/>
              </a:lnSpc>
              <a:spcBef>
                <a:spcPct val="20000"/>
              </a:spcBef>
            </a:pPr>
            <a:r>
              <a:rPr lang="da-DK" sz="1000" dirty="0">
                <a:latin typeface="Tahoma" pitchFamily="34" charset="0"/>
              </a:rPr>
              <a:t> </a:t>
            </a:r>
          </a:p>
          <a:p>
            <a:pPr>
              <a:lnSpc>
                <a:spcPct val="90000"/>
              </a:lnSpc>
              <a:spcBef>
                <a:spcPct val="20000"/>
              </a:spcBef>
            </a:pPr>
            <a:endParaRPr lang="da-DK" sz="1000" dirty="0">
              <a:solidFill>
                <a:schemeClr val="bg1"/>
              </a:solidFill>
              <a:latin typeface="Tahoma" pitchFamily="34" charset="0"/>
              <a:ea typeface="Tahoma" pitchFamily="34" charset="0"/>
              <a:cs typeface="Tahoma" pitchFamily="34" charset="0"/>
            </a:endParaRPr>
          </a:p>
          <a:p>
            <a:r>
              <a:rPr lang="da-DK" sz="1200" dirty="0">
                <a:solidFill>
                  <a:schemeClr val="bg1"/>
                </a:solidFill>
                <a:latin typeface="Tahoma" pitchFamily="34" charset="0"/>
                <a:ea typeface="Tahoma" pitchFamily="34" charset="0"/>
                <a:cs typeface="Tahoma" pitchFamily="34" charset="0"/>
              </a:rPr>
              <a:t>Tidsperiode</a:t>
            </a:r>
          </a:p>
          <a:p>
            <a:r>
              <a:rPr lang="da-DK" sz="1000" dirty="0">
                <a:solidFill>
                  <a:schemeClr val="bg1"/>
                </a:solidFill>
                <a:latin typeface="Tahoma" pitchFamily="34" charset="0"/>
                <a:ea typeface="Tahoma" pitchFamily="34" charset="0"/>
                <a:cs typeface="Tahoma" pitchFamily="34" charset="0"/>
              </a:rPr>
              <a:t>Dataindsamling er foretaget i uge 28, 2021. </a:t>
            </a:r>
          </a:p>
          <a:p>
            <a:endParaRPr lang="da-DK" sz="1000" dirty="0">
              <a:solidFill>
                <a:schemeClr val="bg1"/>
              </a:solidFill>
              <a:latin typeface="Tahoma" pitchFamily="34" charset="0"/>
              <a:ea typeface="Tahoma" pitchFamily="34" charset="0"/>
              <a:cs typeface="Tahoma" pitchFamily="34" charset="0"/>
            </a:endParaRPr>
          </a:p>
          <a:p>
            <a:endParaRPr lang="da-DK" sz="1000" dirty="0">
              <a:solidFill>
                <a:schemeClr val="bg1"/>
              </a:solidFill>
              <a:latin typeface="Tahoma" pitchFamily="34" charset="0"/>
              <a:ea typeface="Tahoma" pitchFamily="34" charset="0"/>
              <a:cs typeface="Tahoma" pitchFamily="34" charset="0"/>
            </a:endParaRPr>
          </a:p>
          <a:p>
            <a:r>
              <a:rPr lang="da-DK" sz="1200" dirty="0">
                <a:solidFill>
                  <a:schemeClr val="bg1"/>
                </a:solidFill>
                <a:latin typeface="Tahoma" pitchFamily="34" charset="0"/>
                <a:ea typeface="Tahoma" pitchFamily="34" charset="0"/>
                <a:cs typeface="Tahoma" pitchFamily="34" charset="0"/>
              </a:rPr>
              <a:t>Vægtning</a:t>
            </a:r>
          </a:p>
          <a:p>
            <a:r>
              <a:rPr lang="da-DK" sz="1000" dirty="0">
                <a:solidFill>
                  <a:schemeClr val="bg1"/>
                </a:solidFill>
                <a:latin typeface="Tahoma" pitchFamily="34" charset="0"/>
                <a:ea typeface="Tahoma" pitchFamily="34" charset="0"/>
                <a:cs typeface="Tahoma" pitchFamily="34" charset="0"/>
              </a:rPr>
              <a:t>Data er vægtet på deltagernes alder jvf. Danmarks Statistik.</a:t>
            </a:r>
          </a:p>
          <a:p>
            <a:endParaRPr lang="da-DK" sz="1000" dirty="0">
              <a:solidFill>
                <a:schemeClr val="bg1"/>
              </a:solidFill>
              <a:latin typeface="Tahoma" pitchFamily="34" charset="0"/>
              <a:ea typeface="Tahoma" pitchFamily="34" charset="0"/>
              <a:cs typeface="Tahoma" pitchFamily="34" charset="0"/>
            </a:endParaRPr>
          </a:p>
        </p:txBody>
      </p:sp>
      <p:sp>
        <p:nvSpPr>
          <p:cNvPr id="12" name="Tekstboks 11"/>
          <p:cNvSpPr txBox="1"/>
          <p:nvPr/>
        </p:nvSpPr>
        <p:spPr>
          <a:xfrm>
            <a:off x="4932040" y="914841"/>
            <a:ext cx="1748364" cy="338554"/>
          </a:xfrm>
          <a:prstGeom prst="rect">
            <a:avLst/>
          </a:prstGeom>
          <a:noFill/>
        </p:spPr>
        <p:txBody>
          <a:bodyPr wrap="none" rtlCol="0">
            <a:spAutoFit/>
          </a:bodyPr>
          <a:lstStyle/>
          <a:p>
            <a:r>
              <a:rPr lang="da-DK" sz="1600" dirty="0">
                <a:solidFill>
                  <a:schemeClr val="tx1">
                    <a:lumMod val="65000"/>
                    <a:lumOff val="35000"/>
                  </a:schemeClr>
                </a:solidFill>
                <a:latin typeface="Tahoma" pitchFamily="34" charset="0"/>
                <a:ea typeface="Tahoma" pitchFamily="34" charset="0"/>
                <a:cs typeface="Tahoma" pitchFamily="34" charset="0"/>
              </a:rPr>
              <a:t>Vil du vide mere?</a:t>
            </a:r>
          </a:p>
        </p:txBody>
      </p:sp>
      <p:sp>
        <p:nvSpPr>
          <p:cNvPr id="13" name="Tekstboks 12"/>
          <p:cNvSpPr txBox="1"/>
          <p:nvPr/>
        </p:nvSpPr>
        <p:spPr>
          <a:xfrm>
            <a:off x="4970007" y="1556792"/>
            <a:ext cx="3728247" cy="1938992"/>
          </a:xfrm>
          <a:prstGeom prst="rect">
            <a:avLst/>
          </a:prstGeom>
          <a:noFill/>
          <a:ln>
            <a:noFill/>
            <a:prstDash val="dash"/>
          </a:ln>
        </p:spPr>
        <p:txBody>
          <a:bodyPr wrap="square" rtlCol="0">
            <a:spAutoFit/>
          </a:bodyPr>
          <a:lstStyle/>
          <a:p>
            <a:r>
              <a:rPr lang="da-DK" sz="1000" dirty="0">
                <a:solidFill>
                  <a:schemeClr val="tx1">
                    <a:lumMod val="65000"/>
                    <a:lumOff val="35000"/>
                  </a:schemeClr>
                </a:solidFill>
                <a:latin typeface="Tahoma" pitchFamily="34" charset="0"/>
                <a:ea typeface="Tahoma" pitchFamily="34" charset="0"/>
                <a:cs typeface="Tahoma" pitchFamily="34" charset="0"/>
              </a:rPr>
              <a:t>Hvis du har spørgsmål til analysen i almindelighed, eller til rapportens indhold i særdeleshed, er du altid velkommen til at kontakte os.</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Ring eller skriv til Claus Bo Hansen:</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Claus Bo Hansen</a:t>
            </a:r>
          </a:p>
          <a:p>
            <a:r>
              <a:rPr lang="da-DK" sz="1000" dirty="0">
                <a:solidFill>
                  <a:schemeClr val="tx1">
                    <a:lumMod val="65000"/>
                    <a:lumOff val="35000"/>
                  </a:schemeClr>
                </a:solidFill>
                <a:latin typeface="Tahoma" pitchFamily="34" charset="0"/>
                <a:ea typeface="Tahoma" pitchFamily="34" charset="0"/>
                <a:cs typeface="Tahoma" pitchFamily="34" charset="0"/>
              </a:rPr>
              <a:t>40 15 20 06</a:t>
            </a:r>
          </a:p>
          <a:p>
            <a:r>
              <a:rPr lang="da-DK" sz="1000" dirty="0">
                <a:solidFill>
                  <a:schemeClr val="tx1">
                    <a:lumMod val="65000"/>
                    <a:lumOff val="35000"/>
                  </a:schemeClr>
                </a:solidFill>
                <a:latin typeface="Tahoma" pitchFamily="34" charset="0"/>
                <a:ea typeface="Tahoma" pitchFamily="34" charset="0"/>
                <a:cs typeface="Tahoma" pitchFamily="34" charset="0"/>
              </a:rPr>
              <a:t>cbh@ab-analyse.dk</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9" name="Picture 8" descr="j0437079"/>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791" y="249257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datoe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363625" y="3428677"/>
            <a:ext cx="3921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j0432631"/>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95375" y="1412454"/>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MC900318920[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23528" y="4077072"/>
            <a:ext cx="4603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179512" y="4901098"/>
            <a:ext cx="8784976" cy="17682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Tekstboks 16"/>
          <p:cNvSpPr txBox="1"/>
          <p:nvPr/>
        </p:nvSpPr>
        <p:spPr>
          <a:xfrm>
            <a:off x="323528" y="5014337"/>
            <a:ext cx="8424936" cy="1508105"/>
          </a:xfrm>
          <a:prstGeom prst="rect">
            <a:avLst/>
          </a:prstGeom>
          <a:noFill/>
          <a:ln>
            <a:noFill/>
            <a:prstDash val="dash"/>
          </a:ln>
        </p:spPr>
        <p:txBody>
          <a:bodyPr wrap="square" rtlCol="0">
            <a:spAutoFit/>
          </a:bodyPr>
          <a:lstStyle/>
          <a:p>
            <a:r>
              <a:rPr lang="da-DK" sz="1200" dirty="0">
                <a:solidFill>
                  <a:schemeClr val="bg1"/>
                </a:solidFill>
                <a:latin typeface="Tahoma" pitchFamily="34" charset="0"/>
                <a:ea typeface="Tahoma" pitchFamily="34" charset="0"/>
                <a:cs typeface="Tahoma" pitchFamily="34" charset="0"/>
              </a:rPr>
              <a:t>Rapporten</a:t>
            </a:r>
          </a:p>
          <a:p>
            <a:r>
              <a:rPr lang="da-DK" sz="1000" dirty="0">
                <a:solidFill>
                  <a:schemeClr val="bg1"/>
                </a:solidFill>
                <a:latin typeface="Tahoma" pitchFamily="34" charset="0"/>
                <a:ea typeface="Tahoma" pitchFamily="34" charset="0"/>
                <a:cs typeface="Tahoma" pitchFamily="34" charset="0"/>
              </a:rPr>
              <a:t>På de efterfølgende sider er resultaterne af analysen gengivet i figurform og evt. tabeller. I forbindelse med disse er der udarbejdet en læsevejledning, der fungerer som hjælp til, hvorledes tallene i figuren eller tabellen skal læses og fortolkes.</a:t>
            </a:r>
          </a:p>
          <a:p>
            <a:endParaRPr lang="da-DK" sz="1000" dirty="0">
              <a:solidFill>
                <a:schemeClr val="bg1"/>
              </a:solidFill>
              <a:latin typeface="Tahoma" pitchFamily="34" charset="0"/>
              <a:ea typeface="Tahoma" pitchFamily="34" charset="0"/>
              <a:cs typeface="Tahoma" pitchFamily="34" charset="0"/>
            </a:endParaRPr>
          </a:p>
          <a:p>
            <a:r>
              <a:rPr lang="da-DK" sz="1000" dirty="0">
                <a:solidFill>
                  <a:schemeClr val="bg1"/>
                </a:solidFill>
                <a:latin typeface="Tahoma" pitchFamily="34" charset="0"/>
                <a:ea typeface="Tahoma" pitchFamily="34" charset="0"/>
                <a:cs typeface="Tahoma" pitchFamily="34" charset="0"/>
              </a:rPr>
              <a:t>Rapporten indledes med et afsnit, der viser deltagernes fordeling på baggrundsspørgsmål. Analysens spørgsmål kan uden omkostninger nedbrydes på disse.</a:t>
            </a:r>
          </a:p>
          <a:p>
            <a:endParaRPr lang="da-DK" sz="1000" dirty="0">
              <a:solidFill>
                <a:schemeClr val="bg1"/>
              </a:solidFill>
              <a:latin typeface="Tahoma" pitchFamily="34" charset="0"/>
              <a:ea typeface="Tahoma" pitchFamily="34" charset="0"/>
              <a:cs typeface="Tahoma" pitchFamily="34" charset="0"/>
            </a:endParaRPr>
          </a:p>
          <a:p>
            <a:r>
              <a:rPr lang="da-DK" sz="1000" dirty="0">
                <a:solidFill>
                  <a:schemeClr val="bg1"/>
                </a:solidFill>
                <a:latin typeface="Tahoma" pitchFamily="34" charset="0"/>
                <a:ea typeface="Tahoma" pitchFamily="34" charset="0"/>
                <a:cs typeface="Tahoma" pitchFamily="34" charset="0"/>
              </a:rPr>
              <a:t>Fremstillingen af analysens resultater vil som udgangspunkt følge samme struktur, som den der forefindes i det aftalte spørgeskema, der ligger til grund for analysen.</a:t>
            </a:r>
          </a:p>
        </p:txBody>
      </p:sp>
      <p:pic>
        <p:nvPicPr>
          <p:cNvPr id="1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22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Er du skrevet op til en almen bolig?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20</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9EB43889-78C7-44A2-8AD4-8A11837C192C}"/>
              </a:ext>
            </a:extLst>
          </p:cNvPr>
          <p:cNvGraphicFramePr>
            <a:graphicFrameLocks/>
          </p:cNvGraphicFramePr>
          <p:nvPr>
            <p:extLst>
              <p:ext uri="{D42A27DB-BD31-4B8C-83A1-F6EECF244321}">
                <p14:modId xmlns:p14="http://schemas.microsoft.com/office/powerpoint/2010/main" val="3201243505"/>
              </p:ext>
            </p:extLst>
          </p:nvPr>
        </p:nvGraphicFramePr>
        <p:xfrm>
          <a:off x="2124075" y="579567"/>
          <a:ext cx="6696397" cy="5729753"/>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8D214411-E569-4AF1-817E-E5BC3DF48A9E}"/>
              </a:ext>
            </a:extLst>
          </p:cNvPr>
          <p:cNvSpPr txBox="1"/>
          <p:nvPr/>
        </p:nvSpPr>
        <p:spPr>
          <a:xfrm>
            <a:off x="2124075" y="6309320"/>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skrevet op til en almen bolig. Af figuren fremgår det, at 72,2 % af dem der bor i udlejningsejendomme fra kommunen, er skrevet op til en almen bolig. (n=1.008)</a:t>
            </a:r>
          </a:p>
        </p:txBody>
      </p:sp>
    </p:spTree>
    <p:extLst>
      <p:ext uri="{BB962C8B-B14F-4D97-AF65-F5344CB8AC3E}">
        <p14:creationId xmlns:p14="http://schemas.microsoft.com/office/powerpoint/2010/main" val="146935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Hvad synes du, om ventetiderne på almene boliger?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21</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E511B46E-9C42-41EF-96B3-D505D0F3EC2B}"/>
              </a:ext>
            </a:extLst>
          </p:cNvPr>
          <p:cNvGraphicFramePr>
            <a:graphicFrameLocks/>
          </p:cNvGraphicFramePr>
          <p:nvPr>
            <p:extLst>
              <p:ext uri="{D42A27DB-BD31-4B8C-83A1-F6EECF244321}">
                <p14:modId xmlns:p14="http://schemas.microsoft.com/office/powerpoint/2010/main" val="280312839"/>
              </p:ext>
            </p:extLst>
          </p:nvPr>
        </p:nvGraphicFramePr>
        <p:xfrm>
          <a:off x="2124074" y="651997"/>
          <a:ext cx="6696397" cy="5729753"/>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F7A6D906-E5AD-4D73-A457-A37A56E3C2DC}"/>
              </a:ext>
            </a:extLst>
          </p:cNvPr>
          <p:cNvSpPr txBox="1"/>
          <p:nvPr/>
        </p:nvSpPr>
        <p:spPr>
          <a:xfrm>
            <a:off x="2124073" y="6341257"/>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deltagernes vurdering af ventetiden på almene boliger. Af figuren fremgår det, at 89,4 % af dem der bor i lejebolig, privat synes, at ventetiden er for lang. (n=1.008)</a:t>
            </a:r>
          </a:p>
        </p:txBody>
      </p:sp>
    </p:spTree>
    <p:extLst>
      <p:ext uri="{BB962C8B-B14F-4D97-AF65-F5344CB8AC3E}">
        <p14:creationId xmlns:p14="http://schemas.microsoft.com/office/powerpoint/2010/main" val="192875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22</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A8F2BBC8-2EF3-40ED-994D-CAEA225D4620}"/>
              </a:ext>
            </a:extLst>
          </p:cNvPr>
          <p:cNvGraphicFramePr>
            <a:graphicFrameLocks/>
          </p:cNvGraphicFramePr>
          <p:nvPr>
            <p:extLst>
              <p:ext uri="{D42A27DB-BD31-4B8C-83A1-F6EECF244321}">
                <p14:modId xmlns:p14="http://schemas.microsoft.com/office/powerpoint/2010/main" val="2401084972"/>
              </p:ext>
            </p:extLst>
          </p:nvPr>
        </p:nvGraphicFramePr>
        <p:xfrm>
          <a:off x="2127364" y="360758"/>
          <a:ext cx="6696397" cy="5832646"/>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F1F905E9-97BA-4804-87EA-A1931D934E77}"/>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15,5 % af dem der bor i eget hus prioriterer ”Bedre infrastruktur” højest. (n=1.008)</a:t>
            </a:r>
          </a:p>
        </p:txBody>
      </p:sp>
    </p:spTree>
    <p:extLst>
      <p:ext uri="{BB962C8B-B14F-4D97-AF65-F5344CB8AC3E}">
        <p14:creationId xmlns:p14="http://schemas.microsoft.com/office/powerpoint/2010/main" val="3048930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23</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3026EE0F-43AF-4A2F-BE11-46816FCD9315}"/>
              </a:ext>
            </a:extLst>
          </p:cNvPr>
          <p:cNvGraphicFramePr>
            <a:graphicFrameLocks/>
          </p:cNvGraphicFramePr>
          <p:nvPr>
            <p:extLst>
              <p:ext uri="{D42A27DB-BD31-4B8C-83A1-F6EECF244321}">
                <p14:modId xmlns:p14="http://schemas.microsoft.com/office/powerpoint/2010/main" val="834048978"/>
              </p:ext>
            </p:extLst>
          </p:nvPr>
        </p:nvGraphicFramePr>
        <p:xfrm>
          <a:off x="2093540" y="387383"/>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CFA2409A-EAFF-48A3-8DDC-C191E6057303}"/>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19,6 % af dem der bor i udlejningsejendom fra kommunen prioriterer ”Gode idræts- og fritidsaktiviteter” højest. (n=1.008)</a:t>
            </a:r>
          </a:p>
        </p:txBody>
      </p:sp>
    </p:spTree>
    <p:extLst>
      <p:ext uri="{BB962C8B-B14F-4D97-AF65-F5344CB8AC3E}">
        <p14:creationId xmlns:p14="http://schemas.microsoft.com/office/powerpoint/2010/main" val="228368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24</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59CDBAA6-EDEB-43B9-AC1A-48701B0DDAF9}"/>
              </a:ext>
            </a:extLst>
          </p:cNvPr>
          <p:cNvGraphicFramePr>
            <a:graphicFrameLocks/>
          </p:cNvGraphicFramePr>
          <p:nvPr>
            <p:extLst>
              <p:ext uri="{D42A27DB-BD31-4B8C-83A1-F6EECF244321}">
                <p14:modId xmlns:p14="http://schemas.microsoft.com/office/powerpoint/2010/main" val="1295838969"/>
              </p:ext>
            </p:extLst>
          </p:nvPr>
        </p:nvGraphicFramePr>
        <p:xfrm>
          <a:off x="2111916"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F4526A9C-37FB-44A4-A4BF-FC8A347639D3}"/>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40,4 % af dem der bor i almen lejebolig prioriterer ”Boliger til alle, man kan betale med almindelig løn” højest. (n=1.008)</a:t>
            </a:r>
          </a:p>
        </p:txBody>
      </p:sp>
    </p:spTree>
    <p:extLst>
      <p:ext uri="{BB962C8B-B14F-4D97-AF65-F5344CB8AC3E}">
        <p14:creationId xmlns:p14="http://schemas.microsoft.com/office/powerpoint/2010/main" val="346738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25</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F18CD0BA-4B65-43D2-8CA5-F61673A76DB8}"/>
              </a:ext>
            </a:extLst>
          </p:cNvPr>
          <p:cNvGraphicFramePr>
            <a:graphicFrameLocks/>
          </p:cNvGraphicFramePr>
          <p:nvPr>
            <p:extLst>
              <p:ext uri="{D42A27DB-BD31-4B8C-83A1-F6EECF244321}">
                <p14:modId xmlns:p14="http://schemas.microsoft.com/office/powerpoint/2010/main" val="206308627"/>
              </p:ext>
            </p:extLst>
          </p:nvPr>
        </p:nvGraphicFramePr>
        <p:xfrm>
          <a:off x="2124075" y="404664"/>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1F7D715F-3BDA-4BA3-A37F-552046B5F6CE}"/>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14,2 % af dem der bor i eget hus prioriterer ”Bevarelse af den lokale natur” højest. (n=1.008)</a:t>
            </a:r>
          </a:p>
        </p:txBody>
      </p:sp>
    </p:spTree>
    <p:extLst>
      <p:ext uri="{BB962C8B-B14F-4D97-AF65-F5344CB8AC3E}">
        <p14:creationId xmlns:p14="http://schemas.microsoft.com/office/powerpoint/2010/main" val="346048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26</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789E4196-4902-4E63-93D9-14191CB608AF}"/>
              </a:ext>
            </a:extLst>
          </p:cNvPr>
          <p:cNvGraphicFramePr>
            <a:graphicFrameLocks/>
          </p:cNvGraphicFramePr>
          <p:nvPr>
            <p:extLst>
              <p:ext uri="{D42A27DB-BD31-4B8C-83A1-F6EECF244321}">
                <p14:modId xmlns:p14="http://schemas.microsoft.com/office/powerpoint/2010/main" val="1622310421"/>
              </p:ext>
            </p:extLst>
          </p:nvPr>
        </p:nvGraphicFramePr>
        <p:xfrm>
          <a:off x="2102549" y="387383"/>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B0A2AD9E-7E4B-4CE5-A93D-A8F13CFD8DD4}"/>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19,2 % af dem der bor i til leje hos kommunen prioriterer ”Flere grønne områder i byen” højest. (n=1.008)</a:t>
            </a:r>
          </a:p>
        </p:txBody>
      </p:sp>
    </p:spTree>
    <p:extLst>
      <p:ext uri="{BB962C8B-B14F-4D97-AF65-F5344CB8AC3E}">
        <p14:creationId xmlns:p14="http://schemas.microsoft.com/office/powerpoint/2010/main" val="72773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27</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48FC2BA4-DEB7-4944-AA0C-48382CDAD604}"/>
              </a:ext>
            </a:extLst>
          </p:cNvPr>
          <p:cNvGraphicFramePr>
            <a:graphicFrameLocks/>
          </p:cNvGraphicFramePr>
          <p:nvPr>
            <p:extLst>
              <p:ext uri="{D42A27DB-BD31-4B8C-83A1-F6EECF244321}">
                <p14:modId xmlns:p14="http://schemas.microsoft.com/office/powerpoint/2010/main" val="1262162661"/>
              </p:ext>
            </p:extLst>
          </p:nvPr>
        </p:nvGraphicFramePr>
        <p:xfrm>
          <a:off x="2124075" y="405081"/>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C78CE17C-0247-4464-8D78-D5A169BC7041}"/>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19,9 % af dem der bor i ejerlejlighed prioriterer ”Kommunen skal have en klimapolitik” højest. (n=1.008)</a:t>
            </a:r>
          </a:p>
        </p:txBody>
      </p:sp>
    </p:spTree>
    <p:extLst>
      <p:ext uri="{BB962C8B-B14F-4D97-AF65-F5344CB8AC3E}">
        <p14:creationId xmlns:p14="http://schemas.microsoft.com/office/powerpoint/2010/main" val="301947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28</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42140CC2-D6A4-4167-B914-24FE9F6EA9EC}"/>
              </a:ext>
            </a:extLst>
          </p:cNvPr>
          <p:cNvGraphicFramePr>
            <a:graphicFrameLocks/>
          </p:cNvGraphicFramePr>
          <p:nvPr>
            <p:extLst>
              <p:ext uri="{D42A27DB-BD31-4B8C-83A1-F6EECF244321}">
                <p14:modId xmlns:p14="http://schemas.microsoft.com/office/powerpoint/2010/main" val="212686824"/>
              </p:ext>
            </p:extLst>
          </p:nvPr>
        </p:nvGraphicFramePr>
        <p:xfrm>
          <a:off x="2124075" y="410980"/>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E9864BE2-F36D-45DD-A994-90ACEBB7AD73}"/>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9,2 % af dem der bor i almen lejebolig prioriterer ”Sikring af gode folkeskoler” højest. (n=1.008)</a:t>
            </a:r>
          </a:p>
        </p:txBody>
      </p:sp>
    </p:spTree>
    <p:extLst>
      <p:ext uri="{BB962C8B-B14F-4D97-AF65-F5344CB8AC3E}">
        <p14:creationId xmlns:p14="http://schemas.microsoft.com/office/powerpoint/2010/main" val="315654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29</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1EBEFC2F-5190-49D3-B536-E377DE701407}"/>
              </a:ext>
            </a:extLst>
          </p:cNvPr>
          <p:cNvGraphicFramePr>
            <a:graphicFrameLocks/>
          </p:cNvGraphicFramePr>
          <p:nvPr>
            <p:extLst>
              <p:ext uri="{D42A27DB-BD31-4B8C-83A1-F6EECF244321}">
                <p14:modId xmlns:p14="http://schemas.microsoft.com/office/powerpoint/2010/main" val="1053446404"/>
              </p:ext>
            </p:extLst>
          </p:nvPr>
        </p:nvGraphicFramePr>
        <p:xfrm>
          <a:off x="2124434" y="384315"/>
          <a:ext cx="6696397" cy="57293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9DBA0644-937A-403A-9D94-4DC20294A811}"/>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15,5 % af dem der bor i ejerlejlighed prioriterer ”Hjemmeplejen for de ældre” højest. (n=1.008)</a:t>
            </a:r>
          </a:p>
        </p:txBody>
      </p:sp>
    </p:spTree>
    <p:extLst>
      <p:ext uri="{BB962C8B-B14F-4D97-AF65-F5344CB8AC3E}">
        <p14:creationId xmlns:p14="http://schemas.microsoft.com/office/powerpoint/2010/main" val="219185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2+3. Har deltagerne børn og hvad er deres samlede husstandsindkomst?</a:t>
            </a:r>
          </a:p>
        </p:txBody>
      </p:sp>
      <p:sp>
        <p:nvSpPr>
          <p:cNvPr id="11" name="Rektangel 10"/>
          <p:cNvSpPr/>
          <p:nvPr/>
        </p:nvSpPr>
        <p:spPr>
          <a:xfrm>
            <a:off x="107504" y="1700808"/>
            <a:ext cx="1872208" cy="4643835"/>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840413"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deltagerne i undersøgelsens køn og alder. Af figurerne fremgår det, at 56 % er kvinder og at 45,4 % er i alderen 18-34 år.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3" name="Diagram 12">
            <a:extLst>
              <a:ext uri="{FF2B5EF4-FFF2-40B4-BE49-F238E27FC236}">
                <a16:creationId xmlns:a16="http://schemas.microsoft.com/office/drawing/2014/main" id="{3E1CCF8A-7E3D-4783-9163-13A48E8779CB}"/>
              </a:ext>
            </a:extLst>
          </p:cNvPr>
          <p:cNvGraphicFramePr>
            <a:graphicFrameLocks/>
          </p:cNvGraphicFramePr>
          <p:nvPr>
            <p:extLst>
              <p:ext uri="{D42A27DB-BD31-4B8C-83A1-F6EECF244321}">
                <p14:modId xmlns:p14="http://schemas.microsoft.com/office/powerpoint/2010/main" val="3822866040"/>
              </p:ext>
            </p:extLst>
          </p:nvPr>
        </p:nvGraphicFramePr>
        <p:xfrm>
          <a:off x="2124075" y="735806"/>
          <a:ext cx="3067050" cy="5386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CFCBEEFB-9C32-4B14-83F8-7ED29A27C5C1}"/>
              </a:ext>
            </a:extLst>
          </p:cNvPr>
          <p:cNvGraphicFramePr>
            <a:graphicFrameLocks/>
          </p:cNvGraphicFramePr>
          <p:nvPr>
            <p:extLst>
              <p:ext uri="{D42A27DB-BD31-4B8C-83A1-F6EECF244321}">
                <p14:modId xmlns:p14="http://schemas.microsoft.com/office/powerpoint/2010/main" val="1566660079"/>
              </p:ext>
            </p:extLst>
          </p:nvPr>
        </p:nvGraphicFramePr>
        <p:xfrm>
          <a:off x="5791200" y="750094"/>
          <a:ext cx="3067050" cy="5386388"/>
        </p:xfrm>
        <a:graphic>
          <a:graphicData uri="http://schemas.openxmlformats.org/drawingml/2006/chart">
            <c:chart xmlns:c="http://schemas.openxmlformats.org/drawingml/2006/chart" xmlns:r="http://schemas.openxmlformats.org/officeDocument/2006/relationships" r:id="rId5"/>
          </a:graphicData>
        </a:graphic>
      </p:graphicFrame>
      <p:sp>
        <p:nvSpPr>
          <p:cNvPr id="2" name="Tekstfelt 1">
            <a:extLst>
              <a:ext uri="{FF2B5EF4-FFF2-40B4-BE49-F238E27FC236}">
                <a16:creationId xmlns:a16="http://schemas.microsoft.com/office/drawing/2014/main" id="{8CAC4B87-4A0A-453D-8C84-00C8980D00CD}"/>
              </a:ext>
            </a:extLst>
          </p:cNvPr>
          <p:cNvSpPr txBox="1"/>
          <p:nvPr/>
        </p:nvSpPr>
        <p:spPr>
          <a:xfrm>
            <a:off x="3347864" y="148610"/>
            <a:ext cx="648072" cy="369332"/>
          </a:xfrm>
          <a:prstGeom prst="rect">
            <a:avLst/>
          </a:prstGeom>
          <a:noFill/>
        </p:spPr>
        <p:txBody>
          <a:bodyPr wrap="square" rtlCol="0">
            <a:spAutoFit/>
          </a:bodyPr>
          <a:lstStyle/>
          <a:p>
            <a:r>
              <a:rPr lang="da-DK" dirty="0"/>
              <a:t>Køn</a:t>
            </a:r>
          </a:p>
        </p:txBody>
      </p:sp>
      <p:sp>
        <p:nvSpPr>
          <p:cNvPr id="19" name="Tekstfelt 18">
            <a:extLst>
              <a:ext uri="{FF2B5EF4-FFF2-40B4-BE49-F238E27FC236}">
                <a16:creationId xmlns:a16="http://schemas.microsoft.com/office/drawing/2014/main" id="{3ACB72B1-5FF8-4283-9396-2D8A03EB52A9}"/>
              </a:ext>
            </a:extLst>
          </p:cNvPr>
          <p:cNvSpPr txBox="1"/>
          <p:nvPr/>
        </p:nvSpPr>
        <p:spPr>
          <a:xfrm>
            <a:off x="6660232" y="114537"/>
            <a:ext cx="864096" cy="369332"/>
          </a:xfrm>
          <a:prstGeom prst="rect">
            <a:avLst/>
          </a:prstGeom>
          <a:noFill/>
        </p:spPr>
        <p:txBody>
          <a:bodyPr wrap="square" rtlCol="0">
            <a:spAutoFit/>
          </a:bodyPr>
          <a:lstStyle/>
          <a:p>
            <a:r>
              <a:rPr lang="da-DK" dirty="0"/>
              <a:t>Alder</a:t>
            </a:r>
          </a:p>
        </p:txBody>
      </p:sp>
    </p:spTree>
    <p:extLst>
      <p:ext uri="{BB962C8B-B14F-4D97-AF65-F5344CB8AC3E}">
        <p14:creationId xmlns:p14="http://schemas.microsoft.com/office/powerpoint/2010/main" val="167699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boks 12"/>
          <p:cNvSpPr txBox="1"/>
          <p:nvPr/>
        </p:nvSpPr>
        <p:spPr>
          <a:xfrm>
            <a:off x="395536" y="2204586"/>
            <a:ext cx="7992888" cy="1077218"/>
          </a:xfrm>
          <a:prstGeom prst="rect">
            <a:avLst/>
          </a:prstGeom>
          <a:noFill/>
        </p:spPr>
        <p:txBody>
          <a:bodyPr wrap="square" rtlCol="0">
            <a:spAutoFit/>
          </a:bodyPr>
          <a:lstStyle/>
          <a:p>
            <a:r>
              <a:rPr lang="da-DK" sz="3200" dirty="0">
                <a:solidFill>
                  <a:schemeClr val="tx1">
                    <a:lumMod val="65000"/>
                    <a:lumOff val="35000"/>
                  </a:schemeClr>
                </a:solidFill>
                <a:latin typeface="Tahoma" pitchFamily="34" charset="0"/>
                <a:ea typeface="Tahoma" pitchFamily="34" charset="0"/>
                <a:cs typeface="Tahoma" pitchFamily="34" charset="0"/>
              </a:rPr>
              <a:t>Nedbrydninger – Hvilket parti stemte du på i forbindelse med kommunalvalg 2017?</a:t>
            </a:r>
          </a:p>
        </p:txBody>
      </p:sp>
      <p:pic>
        <p:nvPicPr>
          <p:cNvPr id="6" name="Billede 5" descr="BL.png"/>
          <p:cNvPicPr>
            <a:picLocks noChangeAspect="1"/>
          </p:cNvPicPr>
          <p:nvPr/>
        </p:nvPicPr>
        <p:blipFill>
          <a:blip r:embed="rId3" cstate="print"/>
          <a:stretch>
            <a:fillRect/>
          </a:stretch>
        </p:blipFill>
        <p:spPr>
          <a:xfrm>
            <a:off x="5868144" y="4653135"/>
            <a:ext cx="2282136" cy="1464011"/>
          </a:xfrm>
          <a:prstGeom prst="rect">
            <a:avLst/>
          </a:prstGeom>
        </p:spPr>
      </p:pic>
    </p:spTree>
    <p:extLst>
      <p:ext uri="{BB962C8B-B14F-4D97-AF65-F5344CB8AC3E}">
        <p14:creationId xmlns:p14="http://schemas.microsoft.com/office/powerpoint/2010/main" val="392119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Hvis du må flytte fra den bolig, du bor i nu, er du så sikker på, at du har råd til en ny bolig i København?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31</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9CB879E3-6586-470C-9F14-9944B017439F}"/>
              </a:ext>
            </a:extLst>
          </p:cNvPr>
          <p:cNvGraphicFramePr>
            <a:graphicFrameLocks/>
          </p:cNvGraphicFramePr>
          <p:nvPr>
            <p:extLst>
              <p:ext uri="{D42A27DB-BD31-4B8C-83A1-F6EECF244321}">
                <p14:modId xmlns:p14="http://schemas.microsoft.com/office/powerpoint/2010/main" val="2235374022"/>
              </p:ext>
            </p:extLst>
          </p:nvPr>
        </p:nvGraphicFramePr>
        <p:xfrm>
          <a:off x="2124075" y="507982"/>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EF9DF74B-422F-4122-B992-F0BD6E45D548}"/>
              </a:ext>
            </a:extLst>
          </p:cNvPr>
          <p:cNvSpPr txBox="1"/>
          <p:nvPr/>
        </p:nvSpPr>
        <p:spPr>
          <a:xfrm>
            <a:off x="2124075" y="6237312"/>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har råd til en ny bolig i København, såfremt de må flytte fra deres bolig. Af figuren fremgår det, at 77,1 % af dem, som stemte på Alternativet i 2017, ikke er sikker på, at de har råd til en anden bolig i København. (n=1.008)</a:t>
            </a:r>
          </a:p>
        </p:txBody>
      </p:sp>
    </p:spTree>
    <p:extLst>
      <p:ext uri="{BB962C8B-B14F-4D97-AF65-F5344CB8AC3E}">
        <p14:creationId xmlns:p14="http://schemas.microsoft.com/office/powerpoint/2010/main" val="37125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Er du på dine børns vegne bekymret for, om de har eller får råd til at bo i København?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32</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37A98B4E-D5D1-42E6-BAA0-EECCB614C063}"/>
              </a:ext>
            </a:extLst>
          </p:cNvPr>
          <p:cNvGraphicFramePr>
            <a:graphicFrameLocks/>
          </p:cNvGraphicFramePr>
          <p:nvPr>
            <p:extLst>
              <p:ext uri="{D42A27DB-BD31-4B8C-83A1-F6EECF244321}">
                <p14:modId xmlns:p14="http://schemas.microsoft.com/office/powerpoint/2010/main" val="4266532919"/>
              </p:ext>
            </p:extLst>
          </p:nvPr>
        </p:nvGraphicFramePr>
        <p:xfrm>
          <a:off x="2124075" y="56433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F20F9863-5CB0-41A0-98F3-FF32EABF7226}"/>
              </a:ext>
            </a:extLst>
          </p:cNvPr>
          <p:cNvSpPr txBox="1"/>
          <p:nvPr/>
        </p:nvSpPr>
        <p:spPr>
          <a:xfrm>
            <a:off x="2124075" y="6339054"/>
            <a:ext cx="6912421"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bekymret på deres børns vegne for, om de har råd til at bo i København. Af figuren fremgår det, at i 84,4 % af dem, som stemte på DF i 2017, er bekymret. (n=435)</a:t>
            </a:r>
          </a:p>
        </p:txBody>
      </p:sp>
    </p:spTree>
    <p:extLst>
      <p:ext uri="{BB962C8B-B14F-4D97-AF65-F5344CB8AC3E}">
        <p14:creationId xmlns:p14="http://schemas.microsoft.com/office/powerpoint/2010/main" val="649143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892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Frygter du, at de stigende boligpriser i København på et tidspunkt kan medføre, at du eller andre, du holder af, bliver nødt til at flytte fra kommunen?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33</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8A2988B3-C3CB-41C1-AD23-FEAC6EFFF2BE}"/>
              </a:ext>
            </a:extLst>
          </p:cNvPr>
          <p:cNvGraphicFramePr>
            <a:graphicFrameLocks/>
          </p:cNvGraphicFramePr>
          <p:nvPr>
            <p:extLst>
              <p:ext uri="{D42A27DB-BD31-4B8C-83A1-F6EECF244321}">
                <p14:modId xmlns:p14="http://schemas.microsoft.com/office/powerpoint/2010/main" val="4157145551"/>
              </p:ext>
            </p:extLst>
          </p:nvPr>
        </p:nvGraphicFramePr>
        <p:xfrm>
          <a:off x="2124075" y="476672"/>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F003E8E7-9B7D-4490-A35B-33EAAFDDB572}"/>
              </a:ext>
            </a:extLst>
          </p:cNvPr>
          <p:cNvSpPr txBox="1"/>
          <p:nvPr/>
        </p:nvSpPr>
        <p:spPr>
          <a:xfrm>
            <a:off x="2124075" y="6301227"/>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frygter, at de eller andre nære må flytte fra kommunen pga. stigende boligpriser. Af figuren fremgår det, at i 85,3 % af dem, som stemte på Alternativet i 2017, frygter, at måtte flytte. (n=1.008)</a:t>
            </a:r>
          </a:p>
        </p:txBody>
      </p:sp>
    </p:spTree>
    <p:extLst>
      <p:ext uri="{BB962C8B-B14F-4D97-AF65-F5344CB8AC3E}">
        <p14:creationId xmlns:p14="http://schemas.microsoft.com/office/powerpoint/2010/main" val="988673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Er du skrevet op til en almen bolig?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34</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61698262-05C7-4D5B-A31A-C4E976D26EBA}"/>
              </a:ext>
            </a:extLst>
          </p:cNvPr>
          <p:cNvGraphicFramePr>
            <a:graphicFrameLocks/>
          </p:cNvGraphicFramePr>
          <p:nvPr>
            <p:extLst>
              <p:ext uri="{D42A27DB-BD31-4B8C-83A1-F6EECF244321}">
                <p14:modId xmlns:p14="http://schemas.microsoft.com/office/powerpoint/2010/main" val="3246327664"/>
              </p:ext>
            </p:extLst>
          </p:nvPr>
        </p:nvGraphicFramePr>
        <p:xfrm>
          <a:off x="2124075" y="548680"/>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2E57AA23-31D2-425C-842D-98B7F0714AB2}"/>
              </a:ext>
            </a:extLst>
          </p:cNvPr>
          <p:cNvSpPr txBox="1"/>
          <p:nvPr/>
        </p:nvSpPr>
        <p:spPr>
          <a:xfrm>
            <a:off x="2124075" y="6309320"/>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skrevet op til en almen bolig. Af figuren fremgår det, at 51,2 % af dem, som stemte på LA i 2017, er skrevet op til en almen bolig. (n=1.008)</a:t>
            </a:r>
          </a:p>
        </p:txBody>
      </p:sp>
    </p:spTree>
    <p:extLst>
      <p:ext uri="{BB962C8B-B14F-4D97-AF65-F5344CB8AC3E}">
        <p14:creationId xmlns:p14="http://schemas.microsoft.com/office/powerpoint/2010/main" val="1143033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Hvad synes du, om ventetiderne på almene boliger?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35</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77F85FA6-D1A7-46AF-83A5-48CF0868AA5C}"/>
              </a:ext>
            </a:extLst>
          </p:cNvPr>
          <p:cNvGraphicFramePr>
            <a:graphicFrameLocks/>
          </p:cNvGraphicFramePr>
          <p:nvPr>
            <p:extLst>
              <p:ext uri="{D42A27DB-BD31-4B8C-83A1-F6EECF244321}">
                <p14:modId xmlns:p14="http://schemas.microsoft.com/office/powerpoint/2010/main" val="960283321"/>
              </p:ext>
            </p:extLst>
          </p:nvPr>
        </p:nvGraphicFramePr>
        <p:xfrm>
          <a:off x="2124075" y="548680"/>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C0D29B09-61D4-48C4-AF09-4C315A0AA6CC}"/>
              </a:ext>
            </a:extLst>
          </p:cNvPr>
          <p:cNvSpPr txBox="1"/>
          <p:nvPr/>
        </p:nvSpPr>
        <p:spPr>
          <a:xfrm>
            <a:off x="2124073" y="6341257"/>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deltagernes vurdering af ventetiden på almene boliger. Af figuren fremgår det, at 87,8 % af dem, som stemte på Socialdemokratiet i 2017 synes, at ventetiden er for lang. (n=1.008)</a:t>
            </a:r>
          </a:p>
        </p:txBody>
      </p:sp>
    </p:spTree>
    <p:extLst>
      <p:ext uri="{BB962C8B-B14F-4D97-AF65-F5344CB8AC3E}">
        <p14:creationId xmlns:p14="http://schemas.microsoft.com/office/powerpoint/2010/main" val="4206027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36</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DD790C51-1788-4A41-88CC-F8873088BE46}"/>
              </a:ext>
            </a:extLst>
          </p:cNvPr>
          <p:cNvGraphicFramePr>
            <a:graphicFrameLocks/>
          </p:cNvGraphicFramePr>
          <p:nvPr>
            <p:extLst>
              <p:ext uri="{D42A27DB-BD31-4B8C-83A1-F6EECF244321}">
                <p14:modId xmlns:p14="http://schemas.microsoft.com/office/powerpoint/2010/main" val="1011419586"/>
              </p:ext>
            </p:extLst>
          </p:nvPr>
        </p:nvGraphicFramePr>
        <p:xfrm>
          <a:off x="2124075" y="399182"/>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1CC3BFBC-7B6F-4DB1-9D2F-446D7D292ACD}"/>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58,7 % af dem, som stemte på Nye Borgerlige i 2017 prioriterer ”Bedre infrastruktur” højest. (n=1.008)</a:t>
            </a:r>
          </a:p>
        </p:txBody>
      </p:sp>
    </p:spTree>
    <p:extLst>
      <p:ext uri="{BB962C8B-B14F-4D97-AF65-F5344CB8AC3E}">
        <p14:creationId xmlns:p14="http://schemas.microsoft.com/office/powerpoint/2010/main" val="3995903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37</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08A1F1CE-6FED-44BF-A729-AA95669C8773}"/>
              </a:ext>
            </a:extLst>
          </p:cNvPr>
          <p:cNvGraphicFramePr>
            <a:graphicFrameLocks/>
          </p:cNvGraphicFramePr>
          <p:nvPr>
            <p:extLst>
              <p:ext uri="{D42A27DB-BD31-4B8C-83A1-F6EECF244321}">
                <p14:modId xmlns:p14="http://schemas.microsoft.com/office/powerpoint/2010/main" val="4086482020"/>
              </p:ext>
            </p:extLst>
          </p:nvPr>
        </p:nvGraphicFramePr>
        <p:xfrm>
          <a:off x="2113670"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0EE5A0C1-4AC4-4720-8F30-1D822891428D}"/>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3,6 % af dem, som stemte på Venstre i 2017 prioriterer ”Gode idræts- og fritidsaktiviteter” højest. (n=1.008)</a:t>
            </a:r>
          </a:p>
        </p:txBody>
      </p:sp>
    </p:spTree>
    <p:extLst>
      <p:ext uri="{BB962C8B-B14F-4D97-AF65-F5344CB8AC3E}">
        <p14:creationId xmlns:p14="http://schemas.microsoft.com/office/powerpoint/2010/main" val="4067500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38</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0762712C-F614-4C9B-BD0B-2AFA4D0CF3C8}"/>
              </a:ext>
            </a:extLst>
          </p:cNvPr>
          <p:cNvGraphicFramePr>
            <a:graphicFrameLocks/>
          </p:cNvGraphicFramePr>
          <p:nvPr>
            <p:extLst>
              <p:ext uri="{D42A27DB-BD31-4B8C-83A1-F6EECF244321}">
                <p14:modId xmlns:p14="http://schemas.microsoft.com/office/powerpoint/2010/main" val="748838515"/>
              </p:ext>
            </p:extLst>
          </p:nvPr>
        </p:nvGraphicFramePr>
        <p:xfrm>
          <a:off x="2104444" y="36968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907955AF-E01B-4222-8E9B-2BE978B3FD11}"/>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40,7 % af dem, som stemte på Socialdemokratiet i 2017 prioriterer ”Boliger til alle, man kan betale med almindelig løn” højest. (n=1.008)</a:t>
            </a:r>
          </a:p>
        </p:txBody>
      </p:sp>
    </p:spTree>
    <p:extLst>
      <p:ext uri="{BB962C8B-B14F-4D97-AF65-F5344CB8AC3E}">
        <p14:creationId xmlns:p14="http://schemas.microsoft.com/office/powerpoint/2010/main" val="233020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39</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CCFC8362-DB56-4EC4-93E7-CDBE7413A6C3}"/>
              </a:ext>
            </a:extLst>
          </p:cNvPr>
          <p:cNvGraphicFramePr>
            <a:graphicFrameLocks/>
          </p:cNvGraphicFramePr>
          <p:nvPr>
            <p:extLst>
              <p:ext uri="{D42A27DB-BD31-4B8C-83A1-F6EECF244321}">
                <p14:modId xmlns:p14="http://schemas.microsoft.com/office/powerpoint/2010/main" val="1444744089"/>
              </p:ext>
            </p:extLst>
          </p:nvPr>
        </p:nvGraphicFramePr>
        <p:xfrm>
          <a:off x="2124075" y="405081"/>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FEC8C5FA-24FC-4D9D-9A0C-02A38CB06DF5}"/>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15,1 % af dem, som stemte på SF i 2017 prioriterer ”Bevarelse af den lokale natur” højest. (n=1.008)</a:t>
            </a:r>
          </a:p>
        </p:txBody>
      </p:sp>
    </p:spTree>
    <p:extLst>
      <p:ext uri="{BB962C8B-B14F-4D97-AF65-F5344CB8AC3E}">
        <p14:creationId xmlns:p14="http://schemas.microsoft.com/office/powerpoint/2010/main" val="319297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4+5. Deltagernes køn og alder?</a:t>
            </a:r>
          </a:p>
        </p:txBody>
      </p:sp>
      <p:sp>
        <p:nvSpPr>
          <p:cNvPr id="11" name="Rektangel 10"/>
          <p:cNvSpPr/>
          <p:nvPr/>
        </p:nvSpPr>
        <p:spPr>
          <a:xfrm>
            <a:off x="107504" y="1700808"/>
            <a:ext cx="1872208" cy="4643835"/>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196178"/>
            <a:ext cx="6984429"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i undersøgelsen har børn og hvad deres samlede husstandsindkomst er før skat. Af figurerne fremgår det, at 56,9 % ikke har børn og at 25,2 % har en husstandsindkomst under 300.000 kr..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sp>
        <p:nvSpPr>
          <p:cNvPr id="2" name="Tekstfelt 1">
            <a:extLst>
              <a:ext uri="{FF2B5EF4-FFF2-40B4-BE49-F238E27FC236}">
                <a16:creationId xmlns:a16="http://schemas.microsoft.com/office/drawing/2014/main" id="{8CAC4B87-4A0A-453D-8C84-00C8980D00CD}"/>
              </a:ext>
            </a:extLst>
          </p:cNvPr>
          <p:cNvSpPr txBox="1"/>
          <p:nvPr/>
        </p:nvSpPr>
        <p:spPr>
          <a:xfrm>
            <a:off x="2915816" y="159167"/>
            <a:ext cx="1656184" cy="369332"/>
          </a:xfrm>
          <a:prstGeom prst="rect">
            <a:avLst/>
          </a:prstGeom>
          <a:noFill/>
        </p:spPr>
        <p:txBody>
          <a:bodyPr wrap="square" rtlCol="0">
            <a:spAutoFit/>
          </a:bodyPr>
          <a:lstStyle/>
          <a:p>
            <a:r>
              <a:rPr lang="da-DK" dirty="0"/>
              <a:t>Har du børn</a:t>
            </a:r>
          </a:p>
        </p:txBody>
      </p:sp>
      <p:sp>
        <p:nvSpPr>
          <p:cNvPr id="19" name="Tekstfelt 18">
            <a:extLst>
              <a:ext uri="{FF2B5EF4-FFF2-40B4-BE49-F238E27FC236}">
                <a16:creationId xmlns:a16="http://schemas.microsoft.com/office/drawing/2014/main" id="{3ACB72B1-5FF8-4283-9396-2D8A03EB52A9}"/>
              </a:ext>
            </a:extLst>
          </p:cNvPr>
          <p:cNvSpPr txBox="1"/>
          <p:nvPr/>
        </p:nvSpPr>
        <p:spPr>
          <a:xfrm>
            <a:off x="6084167" y="114537"/>
            <a:ext cx="2059979" cy="369332"/>
          </a:xfrm>
          <a:prstGeom prst="rect">
            <a:avLst/>
          </a:prstGeom>
          <a:noFill/>
        </p:spPr>
        <p:txBody>
          <a:bodyPr wrap="square" rtlCol="0">
            <a:spAutoFit/>
          </a:bodyPr>
          <a:lstStyle/>
          <a:p>
            <a:r>
              <a:rPr lang="da-DK" dirty="0"/>
              <a:t>Husstandsindkomst</a:t>
            </a:r>
          </a:p>
        </p:txBody>
      </p:sp>
      <p:graphicFrame>
        <p:nvGraphicFramePr>
          <p:cNvPr id="17" name="Diagram 16">
            <a:extLst>
              <a:ext uri="{FF2B5EF4-FFF2-40B4-BE49-F238E27FC236}">
                <a16:creationId xmlns:a16="http://schemas.microsoft.com/office/drawing/2014/main" id="{DCE69E13-8E3B-4393-AC85-DA49D2919653}"/>
              </a:ext>
            </a:extLst>
          </p:cNvPr>
          <p:cNvGraphicFramePr>
            <a:graphicFrameLocks/>
          </p:cNvGraphicFramePr>
          <p:nvPr>
            <p:extLst>
              <p:ext uri="{D42A27DB-BD31-4B8C-83A1-F6EECF244321}">
                <p14:modId xmlns:p14="http://schemas.microsoft.com/office/powerpoint/2010/main" val="4117303929"/>
              </p:ext>
            </p:extLst>
          </p:nvPr>
        </p:nvGraphicFramePr>
        <p:xfrm>
          <a:off x="2124075" y="617124"/>
          <a:ext cx="3067050" cy="5386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iagram 19">
            <a:extLst>
              <a:ext uri="{FF2B5EF4-FFF2-40B4-BE49-F238E27FC236}">
                <a16:creationId xmlns:a16="http://schemas.microsoft.com/office/drawing/2014/main" id="{9034B87C-AFCA-4629-8E1D-0F449F88A721}"/>
              </a:ext>
            </a:extLst>
          </p:cNvPr>
          <p:cNvGraphicFramePr>
            <a:graphicFrameLocks/>
          </p:cNvGraphicFramePr>
          <p:nvPr>
            <p:extLst>
              <p:ext uri="{D42A27DB-BD31-4B8C-83A1-F6EECF244321}">
                <p14:modId xmlns:p14="http://schemas.microsoft.com/office/powerpoint/2010/main" val="209405261"/>
              </p:ext>
            </p:extLst>
          </p:nvPr>
        </p:nvGraphicFramePr>
        <p:xfrm>
          <a:off x="5781675" y="617124"/>
          <a:ext cx="3067050" cy="5386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7750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40</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F3F6569D-4D0B-4475-AA31-A0674B8CC314}"/>
              </a:ext>
            </a:extLst>
          </p:cNvPr>
          <p:cNvGraphicFramePr>
            <a:graphicFrameLocks/>
          </p:cNvGraphicFramePr>
          <p:nvPr>
            <p:extLst>
              <p:ext uri="{D42A27DB-BD31-4B8C-83A1-F6EECF244321}">
                <p14:modId xmlns:p14="http://schemas.microsoft.com/office/powerpoint/2010/main" val="2737049043"/>
              </p:ext>
            </p:extLst>
          </p:nvPr>
        </p:nvGraphicFramePr>
        <p:xfrm>
          <a:off x="2108628"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C751E4ED-DED1-4BA6-A793-FFA34FF7B2FB}"/>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17,2 % af dem, som stemte på Radikale Venstre i 2017 prioriterer ”Flere grønne områder i byen” højest. (n=1.008)</a:t>
            </a:r>
          </a:p>
        </p:txBody>
      </p:sp>
    </p:spTree>
    <p:extLst>
      <p:ext uri="{BB962C8B-B14F-4D97-AF65-F5344CB8AC3E}">
        <p14:creationId xmlns:p14="http://schemas.microsoft.com/office/powerpoint/2010/main" val="910834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41</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E66B4532-F942-4560-8558-93A875CF52F3}"/>
              </a:ext>
            </a:extLst>
          </p:cNvPr>
          <p:cNvGraphicFramePr>
            <a:graphicFrameLocks/>
          </p:cNvGraphicFramePr>
          <p:nvPr>
            <p:extLst>
              <p:ext uri="{D42A27DB-BD31-4B8C-83A1-F6EECF244321}">
                <p14:modId xmlns:p14="http://schemas.microsoft.com/office/powerpoint/2010/main" val="4209801650"/>
              </p:ext>
            </p:extLst>
          </p:nvPr>
        </p:nvGraphicFramePr>
        <p:xfrm>
          <a:off x="2124075"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2202F162-7CF4-43AE-B4C4-8E61F9E90F5E}"/>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21,4 % af dem, som stemte på Enhedslisten i 2017 prioriterer ”Kommunen skal have en klimapolitik” højest. (n=1.008)</a:t>
            </a:r>
          </a:p>
        </p:txBody>
      </p:sp>
    </p:spTree>
    <p:extLst>
      <p:ext uri="{BB962C8B-B14F-4D97-AF65-F5344CB8AC3E}">
        <p14:creationId xmlns:p14="http://schemas.microsoft.com/office/powerpoint/2010/main" val="1875960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42</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CFC973C0-AD3D-41DF-AD75-DDEEEE1504B2}"/>
              </a:ext>
            </a:extLst>
          </p:cNvPr>
          <p:cNvGraphicFramePr>
            <a:graphicFrameLocks/>
          </p:cNvGraphicFramePr>
          <p:nvPr>
            <p:extLst>
              <p:ext uri="{D42A27DB-BD31-4B8C-83A1-F6EECF244321}">
                <p14:modId xmlns:p14="http://schemas.microsoft.com/office/powerpoint/2010/main" val="107452754"/>
              </p:ext>
            </p:extLst>
          </p:nvPr>
        </p:nvGraphicFramePr>
        <p:xfrm>
          <a:off x="2124075" y="50718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B07C4719-ED9A-498E-983E-15DFD25B6B48}"/>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10,5 % af dem, som stemte på LA i 2017 prioriterer ”Sikring af gode folkeskoler” højest. (n=1.008)</a:t>
            </a:r>
          </a:p>
        </p:txBody>
      </p:sp>
    </p:spTree>
    <p:extLst>
      <p:ext uri="{BB962C8B-B14F-4D97-AF65-F5344CB8AC3E}">
        <p14:creationId xmlns:p14="http://schemas.microsoft.com/office/powerpoint/2010/main" val="1342173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43</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9" name="Diagram 8">
            <a:extLst>
              <a:ext uri="{FF2B5EF4-FFF2-40B4-BE49-F238E27FC236}">
                <a16:creationId xmlns:a16="http://schemas.microsoft.com/office/drawing/2014/main" id="{AB30D558-59D4-496A-BE6B-9E20D2D390BE}"/>
              </a:ext>
            </a:extLst>
          </p:cNvPr>
          <p:cNvGraphicFramePr>
            <a:graphicFrameLocks/>
          </p:cNvGraphicFramePr>
          <p:nvPr>
            <p:extLst>
              <p:ext uri="{D42A27DB-BD31-4B8C-83A1-F6EECF244321}">
                <p14:modId xmlns:p14="http://schemas.microsoft.com/office/powerpoint/2010/main" val="4010516702"/>
              </p:ext>
            </p:extLst>
          </p:nvPr>
        </p:nvGraphicFramePr>
        <p:xfrm>
          <a:off x="2135515" y="384315"/>
          <a:ext cx="6696397" cy="5729753"/>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boks 13">
            <a:extLst>
              <a:ext uri="{FF2B5EF4-FFF2-40B4-BE49-F238E27FC236}">
                <a16:creationId xmlns:a16="http://schemas.microsoft.com/office/drawing/2014/main" id="{71066E3A-CE8A-4091-BDC1-F374F0CD765A}"/>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24,6 % af dem, som stemte på DF i 2017 prioriterer ”Hjemmeplejen for de ældre” højest. (n=1.008)</a:t>
            </a:r>
          </a:p>
        </p:txBody>
      </p:sp>
    </p:spTree>
    <p:extLst>
      <p:ext uri="{BB962C8B-B14F-4D97-AF65-F5344CB8AC3E}">
        <p14:creationId xmlns:p14="http://schemas.microsoft.com/office/powerpoint/2010/main" val="1365820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boks 12"/>
          <p:cNvSpPr txBox="1"/>
          <p:nvPr/>
        </p:nvSpPr>
        <p:spPr>
          <a:xfrm>
            <a:off x="395536" y="2204586"/>
            <a:ext cx="7992888" cy="1077218"/>
          </a:xfrm>
          <a:prstGeom prst="rect">
            <a:avLst/>
          </a:prstGeom>
          <a:noFill/>
        </p:spPr>
        <p:txBody>
          <a:bodyPr wrap="square" rtlCol="0">
            <a:spAutoFit/>
          </a:bodyPr>
          <a:lstStyle/>
          <a:p>
            <a:r>
              <a:rPr lang="da-DK" sz="3200" dirty="0">
                <a:solidFill>
                  <a:schemeClr val="tx1">
                    <a:lumMod val="65000"/>
                    <a:lumOff val="35000"/>
                  </a:schemeClr>
                </a:solidFill>
                <a:latin typeface="Tahoma" pitchFamily="34" charset="0"/>
                <a:ea typeface="Tahoma" pitchFamily="34" charset="0"/>
                <a:cs typeface="Tahoma" pitchFamily="34" charset="0"/>
              </a:rPr>
              <a:t>Nedbrydninger – Hvilket parti hælder du til at stemme på til kommunalvalg nov. 2021?</a:t>
            </a:r>
          </a:p>
        </p:txBody>
      </p:sp>
      <p:pic>
        <p:nvPicPr>
          <p:cNvPr id="6" name="Billede 5" descr="BL.png"/>
          <p:cNvPicPr>
            <a:picLocks noChangeAspect="1"/>
          </p:cNvPicPr>
          <p:nvPr/>
        </p:nvPicPr>
        <p:blipFill>
          <a:blip r:embed="rId3" cstate="print"/>
          <a:stretch>
            <a:fillRect/>
          </a:stretch>
        </p:blipFill>
        <p:spPr>
          <a:xfrm>
            <a:off x="5868144" y="4653135"/>
            <a:ext cx="2282136" cy="1464011"/>
          </a:xfrm>
          <a:prstGeom prst="rect">
            <a:avLst/>
          </a:prstGeom>
        </p:spPr>
      </p:pic>
    </p:spTree>
    <p:extLst>
      <p:ext uri="{BB962C8B-B14F-4D97-AF65-F5344CB8AC3E}">
        <p14:creationId xmlns:p14="http://schemas.microsoft.com/office/powerpoint/2010/main" val="417527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Hvis du må flytte fra den bolig, du bor i nu, er du så sikker på, at du har råd til en ny bolig i København?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45</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681631C4-850B-43A1-A435-5869A3A15542}"/>
              </a:ext>
            </a:extLst>
          </p:cNvPr>
          <p:cNvGraphicFramePr>
            <a:graphicFrameLocks/>
          </p:cNvGraphicFramePr>
          <p:nvPr>
            <p:extLst>
              <p:ext uri="{D42A27DB-BD31-4B8C-83A1-F6EECF244321}">
                <p14:modId xmlns:p14="http://schemas.microsoft.com/office/powerpoint/2010/main" val="1599607212"/>
              </p:ext>
            </p:extLst>
          </p:nvPr>
        </p:nvGraphicFramePr>
        <p:xfrm>
          <a:off x="2124075" y="507982"/>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280181D4-449F-4270-BFA9-1F7377ED9EC3}"/>
              </a:ext>
            </a:extLst>
          </p:cNvPr>
          <p:cNvSpPr txBox="1"/>
          <p:nvPr/>
        </p:nvSpPr>
        <p:spPr>
          <a:xfrm>
            <a:off x="2124075" y="6237312"/>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har råd til en ny bolig i København, såfremt de må flytte fra deres bolig. Af figuren fremgår det, at 78,8 % af dem, som overveje at stemme på Nye Borgerlige i 2017, ikke er sikker på, at de har råd til en anden bolig i København. (n=1.008)</a:t>
            </a:r>
          </a:p>
        </p:txBody>
      </p:sp>
    </p:spTree>
    <p:extLst>
      <p:ext uri="{BB962C8B-B14F-4D97-AF65-F5344CB8AC3E}">
        <p14:creationId xmlns:p14="http://schemas.microsoft.com/office/powerpoint/2010/main" val="3253346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Er du på dine børns vegne bekymret for, om de har eller får råd til at bo i København?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46</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AC2016FE-044F-4637-818B-2283CC119E07}"/>
              </a:ext>
            </a:extLst>
          </p:cNvPr>
          <p:cNvGraphicFramePr>
            <a:graphicFrameLocks/>
          </p:cNvGraphicFramePr>
          <p:nvPr>
            <p:extLst>
              <p:ext uri="{D42A27DB-BD31-4B8C-83A1-F6EECF244321}">
                <p14:modId xmlns:p14="http://schemas.microsoft.com/office/powerpoint/2010/main" val="108590689"/>
              </p:ext>
            </p:extLst>
          </p:nvPr>
        </p:nvGraphicFramePr>
        <p:xfrm>
          <a:off x="2124075" y="548680"/>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CCA0454F-5D6C-49D1-AF36-1D01E13EFEC3}"/>
              </a:ext>
            </a:extLst>
          </p:cNvPr>
          <p:cNvSpPr txBox="1"/>
          <p:nvPr/>
        </p:nvSpPr>
        <p:spPr>
          <a:xfrm>
            <a:off x="2124075" y="6278010"/>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bekymret på deres børns vegne for, om de har råd til at bo i København. Af figuren fremgår det, at i 85,3 % af dem, som overveje at stemme på Nye Borgerlige, er bekymret. (n=435)</a:t>
            </a:r>
          </a:p>
        </p:txBody>
      </p:sp>
    </p:spTree>
    <p:extLst>
      <p:ext uri="{BB962C8B-B14F-4D97-AF65-F5344CB8AC3E}">
        <p14:creationId xmlns:p14="http://schemas.microsoft.com/office/powerpoint/2010/main" val="3889032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892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Frygter du, at de stigende boligpriser i København på et tidspunkt kan medføre, at du eller andre, du holder af, bliver nødt til at flytte fra kommunen?</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47</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B067766D-63A6-43B1-89E2-9027FCAEC4DF}"/>
              </a:ext>
            </a:extLst>
          </p:cNvPr>
          <p:cNvGraphicFramePr>
            <a:graphicFrameLocks/>
          </p:cNvGraphicFramePr>
          <p:nvPr>
            <p:extLst>
              <p:ext uri="{D42A27DB-BD31-4B8C-83A1-F6EECF244321}">
                <p14:modId xmlns:p14="http://schemas.microsoft.com/office/powerpoint/2010/main" val="3479557650"/>
              </p:ext>
            </p:extLst>
          </p:nvPr>
        </p:nvGraphicFramePr>
        <p:xfrm>
          <a:off x="2124075" y="551368"/>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A54B488A-345C-43BA-BBF9-BAB59A5B9233}"/>
              </a:ext>
            </a:extLst>
          </p:cNvPr>
          <p:cNvSpPr txBox="1"/>
          <p:nvPr/>
        </p:nvSpPr>
        <p:spPr>
          <a:xfrm>
            <a:off x="2124075" y="6301227"/>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frygter, at de eller andre nære må flytte fra kommunen pga. stigende boligpriser. Af figuren fremgår det, at i 85,8 % af dem, som overvejer at stemme på Radikale Venstre i 2021, frygter, at måtte flytte. (n=1.008)</a:t>
            </a:r>
          </a:p>
        </p:txBody>
      </p:sp>
    </p:spTree>
    <p:extLst>
      <p:ext uri="{BB962C8B-B14F-4D97-AF65-F5344CB8AC3E}">
        <p14:creationId xmlns:p14="http://schemas.microsoft.com/office/powerpoint/2010/main" val="1149167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Er du skrevet op til en almen bolig?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48</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8B76B7DB-EC72-4D60-A861-5AD808A32230}"/>
              </a:ext>
            </a:extLst>
          </p:cNvPr>
          <p:cNvGraphicFramePr>
            <a:graphicFrameLocks/>
          </p:cNvGraphicFramePr>
          <p:nvPr>
            <p:extLst>
              <p:ext uri="{D42A27DB-BD31-4B8C-83A1-F6EECF244321}">
                <p14:modId xmlns:p14="http://schemas.microsoft.com/office/powerpoint/2010/main" val="2301059291"/>
              </p:ext>
            </p:extLst>
          </p:nvPr>
        </p:nvGraphicFramePr>
        <p:xfrm>
          <a:off x="2124075" y="56433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79EFF826-E6D8-4D42-AD6A-91C1F9FDA027}"/>
              </a:ext>
            </a:extLst>
          </p:cNvPr>
          <p:cNvSpPr txBox="1"/>
          <p:nvPr/>
        </p:nvSpPr>
        <p:spPr>
          <a:xfrm>
            <a:off x="2124075" y="6309320"/>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om deltagerne er skrevet op til en almen bolig. Af figuren fremgår det, at 80,1 % af dem, som overvejer at stemme på Alternativet i 2021, er skrevet op til en almen bolig. (n=1.008)</a:t>
            </a:r>
          </a:p>
        </p:txBody>
      </p:sp>
    </p:spTree>
    <p:extLst>
      <p:ext uri="{BB962C8B-B14F-4D97-AF65-F5344CB8AC3E}">
        <p14:creationId xmlns:p14="http://schemas.microsoft.com/office/powerpoint/2010/main" val="1687674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Hvad synes du, om ventetiderne på almene boliger?</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49</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DF586BB3-F924-4B74-8653-2A32BAE5016D}"/>
              </a:ext>
            </a:extLst>
          </p:cNvPr>
          <p:cNvGraphicFramePr>
            <a:graphicFrameLocks/>
          </p:cNvGraphicFramePr>
          <p:nvPr>
            <p:extLst>
              <p:ext uri="{D42A27DB-BD31-4B8C-83A1-F6EECF244321}">
                <p14:modId xmlns:p14="http://schemas.microsoft.com/office/powerpoint/2010/main" val="3021167674"/>
              </p:ext>
            </p:extLst>
          </p:nvPr>
        </p:nvGraphicFramePr>
        <p:xfrm>
          <a:off x="2124073" y="56433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CC846065-1753-45DC-82B1-6D1F4BC136BA}"/>
              </a:ext>
            </a:extLst>
          </p:cNvPr>
          <p:cNvSpPr txBox="1"/>
          <p:nvPr/>
        </p:nvSpPr>
        <p:spPr>
          <a:xfrm>
            <a:off x="2124073" y="6341257"/>
            <a:ext cx="662438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deltagernes vurdering af ventetiden på almene boliger. Af figuren fremgår det, at 92,5 % af dem, som overvejer at stemme på Radikale Venstre i 2021 synes, at ventetiden er for lang. (n=1.008)</a:t>
            </a:r>
          </a:p>
        </p:txBody>
      </p:sp>
    </p:spTree>
    <p:extLst>
      <p:ext uri="{BB962C8B-B14F-4D97-AF65-F5344CB8AC3E}">
        <p14:creationId xmlns:p14="http://schemas.microsoft.com/office/powerpoint/2010/main" val="391321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6. Hvilken type bolig bor du I?</a:t>
            </a:r>
          </a:p>
        </p:txBody>
      </p:sp>
      <p:sp>
        <p:nvSpPr>
          <p:cNvPr id="11" name="Rektangel 10"/>
          <p:cNvSpPr/>
          <p:nvPr/>
        </p:nvSpPr>
        <p:spPr>
          <a:xfrm>
            <a:off x="107504" y="1700808"/>
            <a:ext cx="1872208" cy="2810644"/>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98442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hvilken type bolig deltagerne i Københavns Kommune bor i. Af figuren fremgår det, at 26,9 % af deltagerne bor i en andelsbolig og at 22,8 bor i en lejebolig ejet af en almen boligorganisation.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a:extLst>
              <a:ext uri="{FF2B5EF4-FFF2-40B4-BE49-F238E27FC236}">
                <a16:creationId xmlns:a16="http://schemas.microsoft.com/office/drawing/2014/main" id="{BD474FBD-985B-426C-BE86-DD6C9484B12E}"/>
              </a:ext>
            </a:extLst>
          </p:cNvPr>
          <p:cNvGraphicFramePr>
            <a:graphicFrameLocks/>
          </p:cNvGraphicFramePr>
          <p:nvPr>
            <p:extLst>
              <p:ext uri="{D42A27DB-BD31-4B8C-83A1-F6EECF244321}">
                <p14:modId xmlns:p14="http://schemas.microsoft.com/office/powerpoint/2010/main" val="3608211064"/>
              </p:ext>
            </p:extLst>
          </p:nvPr>
        </p:nvGraphicFramePr>
        <p:xfrm>
          <a:off x="2124074" y="1196752"/>
          <a:ext cx="6696397" cy="33147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felt 1">
            <a:extLst>
              <a:ext uri="{FF2B5EF4-FFF2-40B4-BE49-F238E27FC236}">
                <a16:creationId xmlns:a16="http://schemas.microsoft.com/office/drawing/2014/main" id="{B5AAACF1-9766-44A0-87DA-C776565DFD1D}"/>
              </a:ext>
            </a:extLst>
          </p:cNvPr>
          <p:cNvSpPr txBox="1"/>
          <p:nvPr/>
        </p:nvSpPr>
        <p:spPr>
          <a:xfrm>
            <a:off x="2051720" y="260648"/>
            <a:ext cx="6048672" cy="773673"/>
          </a:xfrm>
          <a:prstGeom prst="rect">
            <a:avLst/>
          </a:prstGeom>
          <a:noFill/>
        </p:spPr>
        <p:txBody>
          <a:bodyPr wrap="square" rtlCol="0">
            <a:spAutoFit/>
          </a:bodyPr>
          <a:lstStyle/>
          <a:p>
            <a:pPr>
              <a:lnSpc>
                <a:spcPct val="107000"/>
              </a:lnSpc>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Den 16. november 2021 er der kommunevalg i Danmark. Vi vil i den anledning gerne stille dig en række spørgsmål om, hvad du synes er vigtige emner til kommunevalget. Først vil vi gerne bede dig besvare et par spørgsmål om dig selv. </a:t>
            </a:r>
            <a:endParaRPr lang="da-DK" sz="1400" dirty="0"/>
          </a:p>
        </p:txBody>
      </p:sp>
      <p:graphicFrame>
        <p:nvGraphicFramePr>
          <p:cNvPr id="4" name="Tabel 3">
            <a:extLst>
              <a:ext uri="{FF2B5EF4-FFF2-40B4-BE49-F238E27FC236}">
                <a16:creationId xmlns:a16="http://schemas.microsoft.com/office/drawing/2014/main" id="{DB4CA252-2BD7-4E69-A50B-067957F45A17}"/>
              </a:ext>
            </a:extLst>
          </p:cNvPr>
          <p:cNvGraphicFramePr>
            <a:graphicFrameLocks noGrp="1"/>
          </p:cNvGraphicFramePr>
          <p:nvPr>
            <p:extLst>
              <p:ext uri="{D42A27DB-BD31-4B8C-83A1-F6EECF244321}">
                <p14:modId xmlns:p14="http://schemas.microsoft.com/office/powerpoint/2010/main" val="888157214"/>
              </p:ext>
            </p:extLst>
          </p:nvPr>
        </p:nvGraphicFramePr>
        <p:xfrm>
          <a:off x="107503" y="4614681"/>
          <a:ext cx="8712972" cy="1445337"/>
        </p:xfrm>
        <a:graphic>
          <a:graphicData uri="http://schemas.openxmlformats.org/drawingml/2006/table">
            <a:tbl>
              <a:tblPr>
                <a:tableStyleId>{5C22544A-7EE6-4342-B048-85BDC9FD1C3A}</a:tableStyleId>
              </a:tblPr>
              <a:tblGrid>
                <a:gridCol w="2530166">
                  <a:extLst>
                    <a:ext uri="{9D8B030D-6E8A-4147-A177-3AD203B41FA5}">
                      <a16:colId xmlns:a16="http://schemas.microsoft.com/office/drawing/2014/main" val="2010669210"/>
                    </a:ext>
                  </a:extLst>
                </a:gridCol>
                <a:gridCol w="441629">
                  <a:extLst>
                    <a:ext uri="{9D8B030D-6E8A-4147-A177-3AD203B41FA5}">
                      <a16:colId xmlns:a16="http://schemas.microsoft.com/office/drawing/2014/main" val="79225793"/>
                    </a:ext>
                  </a:extLst>
                </a:gridCol>
                <a:gridCol w="441629">
                  <a:extLst>
                    <a:ext uri="{9D8B030D-6E8A-4147-A177-3AD203B41FA5}">
                      <a16:colId xmlns:a16="http://schemas.microsoft.com/office/drawing/2014/main" val="2348029590"/>
                    </a:ext>
                  </a:extLst>
                </a:gridCol>
                <a:gridCol w="441629">
                  <a:extLst>
                    <a:ext uri="{9D8B030D-6E8A-4147-A177-3AD203B41FA5}">
                      <a16:colId xmlns:a16="http://schemas.microsoft.com/office/drawing/2014/main" val="3923584169"/>
                    </a:ext>
                  </a:extLst>
                </a:gridCol>
                <a:gridCol w="441629">
                  <a:extLst>
                    <a:ext uri="{9D8B030D-6E8A-4147-A177-3AD203B41FA5}">
                      <a16:colId xmlns:a16="http://schemas.microsoft.com/office/drawing/2014/main" val="3769428447"/>
                    </a:ext>
                  </a:extLst>
                </a:gridCol>
                <a:gridCol w="441629">
                  <a:extLst>
                    <a:ext uri="{9D8B030D-6E8A-4147-A177-3AD203B41FA5}">
                      <a16:colId xmlns:a16="http://schemas.microsoft.com/office/drawing/2014/main" val="800203946"/>
                    </a:ext>
                  </a:extLst>
                </a:gridCol>
                <a:gridCol w="441629">
                  <a:extLst>
                    <a:ext uri="{9D8B030D-6E8A-4147-A177-3AD203B41FA5}">
                      <a16:colId xmlns:a16="http://schemas.microsoft.com/office/drawing/2014/main" val="377795637"/>
                    </a:ext>
                  </a:extLst>
                </a:gridCol>
                <a:gridCol w="441629">
                  <a:extLst>
                    <a:ext uri="{9D8B030D-6E8A-4147-A177-3AD203B41FA5}">
                      <a16:colId xmlns:a16="http://schemas.microsoft.com/office/drawing/2014/main" val="62728324"/>
                    </a:ext>
                  </a:extLst>
                </a:gridCol>
                <a:gridCol w="441629">
                  <a:extLst>
                    <a:ext uri="{9D8B030D-6E8A-4147-A177-3AD203B41FA5}">
                      <a16:colId xmlns:a16="http://schemas.microsoft.com/office/drawing/2014/main" val="3032863386"/>
                    </a:ext>
                  </a:extLst>
                </a:gridCol>
                <a:gridCol w="441629">
                  <a:extLst>
                    <a:ext uri="{9D8B030D-6E8A-4147-A177-3AD203B41FA5}">
                      <a16:colId xmlns:a16="http://schemas.microsoft.com/office/drawing/2014/main" val="1758094985"/>
                    </a:ext>
                  </a:extLst>
                </a:gridCol>
                <a:gridCol w="441629">
                  <a:extLst>
                    <a:ext uri="{9D8B030D-6E8A-4147-A177-3AD203B41FA5}">
                      <a16:colId xmlns:a16="http://schemas.microsoft.com/office/drawing/2014/main" val="3257413136"/>
                    </a:ext>
                  </a:extLst>
                </a:gridCol>
                <a:gridCol w="441629">
                  <a:extLst>
                    <a:ext uri="{9D8B030D-6E8A-4147-A177-3AD203B41FA5}">
                      <a16:colId xmlns:a16="http://schemas.microsoft.com/office/drawing/2014/main" val="2797889747"/>
                    </a:ext>
                  </a:extLst>
                </a:gridCol>
                <a:gridCol w="441629">
                  <a:extLst>
                    <a:ext uri="{9D8B030D-6E8A-4147-A177-3AD203B41FA5}">
                      <a16:colId xmlns:a16="http://schemas.microsoft.com/office/drawing/2014/main" val="563858374"/>
                    </a:ext>
                  </a:extLst>
                </a:gridCol>
                <a:gridCol w="441629">
                  <a:extLst>
                    <a:ext uri="{9D8B030D-6E8A-4147-A177-3AD203B41FA5}">
                      <a16:colId xmlns:a16="http://schemas.microsoft.com/office/drawing/2014/main" val="2088942333"/>
                    </a:ext>
                  </a:extLst>
                </a:gridCol>
                <a:gridCol w="441629">
                  <a:extLst>
                    <a:ext uri="{9D8B030D-6E8A-4147-A177-3AD203B41FA5}">
                      <a16:colId xmlns:a16="http://schemas.microsoft.com/office/drawing/2014/main" val="721702956"/>
                    </a:ext>
                  </a:extLst>
                </a:gridCol>
              </a:tblGrid>
              <a:tr h="124921">
                <a:tc>
                  <a:txBody>
                    <a:bodyPr/>
                    <a:lstStyle/>
                    <a:p>
                      <a:pPr algn="l" fontAlgn="b"/>
                      <a:endParaRPr lang="da-DK" sz="7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700" b="1" u="none" strike="noStrike" dirty="0">
                          <a:effectLst/>
                        </a:rPr>
                        <a:t>Alle</a:t>
                      </a:r>
                      <a:endParaRPr lang="da-DK" sz="7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700" u="none" strike="noStrike" dirty="0">
                          <a:effectLst/>
                        </a:rPr>
                        <a:t>Køn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700" u="none" strike="noStrike" dirty="0">
                          <a:effectLst/>
                        </a:rPr>
                        <a:t>Alder</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700" u="none" strike="noStrike" dirty="0">
                          <a:effectLst/>
                        </a:rPr>
                        <a:t>Børn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700" u="none" strike="noStrike" dirty="0">
                          <a:effectLst/>
                        </a:rPr>
                        <a:t>Husstandsindkomst</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706086996"/>
                  </a:ext>
                </a:extLst>
              </a:tr>
              <a:tr h="445969">
                <a:tc>
                  <a:txBody>
                    <a:bodyPr/>
                    <a:lstStyle/>
                    <a:p>
                      <a:pPr algn="l" fontAlgn="b"/>
                      <a:r>
                        <a:rPr lang="da-DK" sz="700" b="1" u="none" strike="noStrike" dirty="0">
                          <a:effectLst/>
                        </a:rPr>
                        <a:t>6 Hvilken type bolig bor du i?</a:t>
                      </a:r>
                      <a:endParaRPr lang="da-DK" sz="7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700" u="none" strike="noStrike" dirty="0">
                          <a:effectLst/>
                        </a:rPr>
                        <a:t>Mand</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Kvinde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18-34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35-49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50-64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65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hjemb.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børn flyttet hjemmefra</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Nej ingen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U.300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300-499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500-799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800 t.kr.+</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384707752"/>
                  </a:ext>
                </a:extLst>
              </a:tr>
              <a:tr h="124921">
                <a:tc>
                  <a:txBody>
                    <a:bodyPr/>
                    <a:lstStyle/>
                    <a:p>
                      <a:pPr algn="l" fontAlgn="b"/>
                      <a:r>
                        <a:rPr lang="da-DK" sz="700" u="none" strike="noStrike" dirty="0">
                          <a:effectLst/>
                        </a:rPr>
                        <a:t>Eget hus</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11,2</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23,6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17,2</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847294130"/>
                  </a:ext>
                </a:extLst>
              </a:tr>
              <a:tr h="124921">
                <a:tc>
                  <a:txBody>
                    <a:bodyPr/>
                    <a:lstStyle/>
                    <a:p>
                      <a:pPr algn="l" fontAlgn="b"/>
                      <a:r>
                        <a:rPr lang="da-DK" sz="700" u="none" strike="noStrike" dirty="0">
                          <a:effectLst/>
                        </a:rPr>
                        <a:t>Ejerlejlighed</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19,7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30,7</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361954902"/>
                  </a:ext>
                </a:extLst>
              </a:tr>
              <a:tr h="124921">
                <a:tc>
                  <a:txBody>
                    <a:bodyPr/>
                    <a:lstStyle/>
                    <a:p>
                      <a:pPr algn="l" fontAlgn="b"/>
                      <a:r>
                        <a:rPr lang="da-DK" sz="700" u="none" strike="noStrike" dirty="0">
                          <a:effectLst/>
                        </a:rPr>
                        <a:t>Lejebolig ejet af almen boligorganisation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22,8</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36,8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11,8</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63148047"/>
                  </a:ext>
                </a:extLst>
              </a:tr>
              <a:tr h="124921">
                <a:tc>
                  <a:txBody>
                    <a:bodyPr/>
                    <a:lstStyle/>
                    <a:p>
                      <a:pPr algn="l" fontAlgn="b"/>
                      <a:r>
                        <a:rPr lang="da-DK" sz="700" u="none" strike="noStrike" dirty="0">
                          <a:effectLst/>
                        </a:rPr>
                        <a:t>Lejebolig ejet af privat udbyder af udlejningsboliger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17,7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24,1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16,3</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479283115"/>
                  </a:ext>
                </a:extLst>
              </a:tr>
              <a:tr h="124921">
                <a:tc>
                  <a:txBody>
                    <a:bodyPr/>
                    <a:lstStyle/>
                    <a:p>
                      <a:pPr algn="l" fontAlgn="b"/>
                      <a:r>
                        <a:rPr lang="da-DK" sz="700" u="none" strike="noStrike" dirty="0">
                          <a:effectLst/>
                        </a:rPr>
                        <a:t>Andelsbolig</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26,9</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28,1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32,6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40,1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38,3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23,8</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261496810"/>
                  </a:ext>
                </a:extLst>
              </a:tr>
              <a:tr h="124921">
                <a:tc>
                  <a:txBody>
                    <a:bodyPr/>
                    <a:lstStyle/>
                    <a:p>
                      <a:pPr algn="l" fontAlgn="b"/>
                      <a:r>
                        <a:rPr lang="da-DK" sz="700" u="none" strike="noStrike" dirty="0">
                          <a:effectLst/>
                        </a:rPr>
                        <a:t>Udlejningsbolig ejet af kommunen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0,7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904646860"/>
                  </a:ext>
                </a:extLst>
              </a:tr>
              <a:tr h="124921">
                <a:tc>
                  <a:txBody>
                    <a:bodyPr/>
                    <a:lstStyle/>
                    <a:p>
                      <a:pPr algn="l" fontAlgn="b"/>
                      <a:r>
                        <a:rPr lang="da-DK" sz="700" u="none" strike="noStrike" dirty="0">
                          <a:effectLst/>
                        </a:rPr>
                        <a:t>Andet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0,9</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4057439946"/>
                  </a:ext>
                </a:extLst>
              </a:tr>
            </a:tbl>
          </a:graphicData>
        </a:graphic>
      </p:graphicFrame>
    </p:spTree>
    <p:extLst>
      <p:ext uri="{BB962C8B-B14F-4D97-AF65-F5344CB8AC3E}">
        <p14:creationId xmlns:p14="http://schemas.microsoft.com/office/powerpoint/2010/main" val="1556559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50</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9C0085AE-2B0F-49A3-9226-01DB4056C60B}"/>
              </a:ext>
            </a:extLst>
          </p:cNvPr>
          <p:cNvGraphicFramePr>
            <a:graphicFrameLocks/>
          </p:cNvGraphicFramePr>
          <p:nvPr>
            <p:extLst>
              <p:ext uri="{D42A27DB-BD31-4B8C-83A1-F6EECF244321}">
                <p14:modId xmlns:p14="http://schemas.microsoft.com/office/powerpoint/2010/main" val="969563465"/>
              </p:ext>
            </p:extLst>
          </p:nvPr>
        </p:nvGraphicFramePr>
        <p:xfrm>
          <a:off x="2124075"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5079AFA8-C985-4E69-8E10-BE5AC3A1D989}"/>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51,6 % af dem, som overvejer at stemme på Nye Borgerlige i 2021 prioriterer ”Bedre infrastruktur” højest. (n=1.008)</a:t>
            </a:r>
          </a:p>
        </p:txBody>
      </p:sp>
    </p:spTree>
    <p:extLst>
      <p:ext uri="{BB962C8B-B14F-4D97-AF65-F5344CB8AC3E}">
        <p14:creationId xmlns:p14="http://schemas.microsoft.com/office/powerpoint/2010/main" val="422494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51</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D41ED5FE-D8F5-4BC0-BC73-77FC45F74536}"/>
              </a:ext>
            </a:extLst>
          </p:cNvPr>
          <p:cNvGraphicFramePr>
            <a:graphicFrameLocks/>
          </p:cNvGraphicFramePr>
          <p:nvPr>
            <p:extLst>
              <p:ext uri="{D42A27DB-BD31-4B8C-83A1-F6EECF244321}">
                <p14:modId xmlns:p14="http://schemas.microsoft.com/office/powerpoint/2010/main" val="943488964"/>
              </p:ext>
            </p:extLst>
          </p:nvPr>
        </p:nvGraphicFramePr>
        <p:xfrm>
          <a:off x="2014929" y="363786"/>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D1634C54-F26F-4186-B8DC-F47BCD466509}"/>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3,4 % af dem, som overvejer at stemme på Venstre i 2021 prioriterer ”Gode idræts- og fritidsaktiviteter” højest. (n=1.008)</a:t>
            </a:r>
          </a:p>
        </p:txBody>
      </p:sp>
    </p:spTree>
    <p:extLst>
      <p:ext uri="{BB962C8B-B14F-4D97-AF65-F5344CB8AC3E}">
        <p14:creationId xmlns:p14="http://schemas.microsoft.com/office/powerpoint/2010/main" val="1753566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52</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92ED4847-8A13-4F3F-94D6-0D006C67A518}"/>
              </a:ext>
            </a:extLst>
          </p:cNvPr>
          <p:cNvGraphicFramePr>
            <a:graphicFrameLocks/>
          </p:cNvGraphicFramePr>
          <p:nvPr>
            <p:extLst>
              <p:ext uri="{D42A27DB-BD31-4B8C-83A1-F6EECF244321}">
                <p14:modId xmlns:p14="http://schemas.microsoft.com/office/powerpoint/2010/main" val="1109126443"/>
              </p:ext>
            </p:extLst>
          </p:nvPr>
        </p:nvGraphicFramePr>
        <p:xfrm>
          <a:off x="2113670" y="375584"/>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3155E659-CA4D-41D4-BEC8-E2ADC6020D67}"/>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45,7 % af dem, som overvejer at stemme på Socialdemokratiet i 2021 prioriterer ”Boliger til alle, man kan betale med almindelig løn” højest. (n=1.008)</a:t>
            </a:r>
          </a:p>
        </p:txBody>
      </p:sp>
    </p:spTree>
    <p:extLst>
      <p:ext uri="{BB962C8B-B14F-4D97-AF65-F5344CB8AC3E}">
        <p14:creationId xmlns:p14="http://schemas.microsoft.com/office/powerpoint/2010/main" val="3351308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53</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85AF75EC-F6F3-4D7E-813E-62C0CACEC23F}"/>
              </a:ext>
            </a:extLst>
          </p:cNvPr>
          <p:cNvGraphicFramePr>
            <a:graphicFrameLocks/>
          </p:cNvGraphicFramePr>
          <p:nvPr>
            <p:extLst>
              <p:ext uri="{D42A27DB-BD31-4B8C-83A1-F6EECF244321}">
                <p14:modId xmlns:p14="http://schemas.microsoft.com/office/powerpoint/2010/main" val="776895777"/>
              </p:ext>
            </p:extLst>
          </p:nvPr>
        </p:nvGraphicFramePr>
        <p:xfrm>
          <a:off x="2113670" y="351987"/>
          <a:ext cx="6696397" cy="5729753"/>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0DCC3558-0697-4754-991E-091D7A9D8975}"/>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19,9 % af dem, som overvejer at stemme på Nye Borgerlige i 2021 prioriterer ”Bevarelse af den lokale natur” højest. (n=1.008)</a:t>
            </a:r>
          </a:p>
        </p:txBody>
      </p:sp>
    </p:spTree>
    <p:extLst>
      <p:ext uri="{BB962C8B-B14F-4D97-AF65-F5344CB8AC3E}">
        <p14:creationId xmlns:p14="http://schemas.microsoft.com/office/powerpoint/2010/main" val="2328693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54</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18DB9871-EEC3-43BF-A3F2-C9B5F3A3A9EE}"/>
              </a:ext>
            </a:extLst>
          </p:cNvPr>
          <p:cNvGraphicFramePr>
            <a:graphicFrameLocks/>
          </p:cNvGraphicFramePr>
          <p:nvPr>
            <p:extLst>
              <p:ext uri="{D42A27DB-BD31-4B8C-83A1-F6EECF244321}">
                <p14:modId xmlns:p14="http://schemas.microsoft.com/office/powerpoint/2010/main" val="3951990153"/>
              </p:ext>
            </p:extLst>
          </p:nvPr>
        </p:nvGraphicFramePr>
        <p:xfrm>
          <a:off x="2113670"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4A37A830-05BA-432A-A4DF-31B057F1EADB}"/>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22,2 % af dem, som overvejer at stemme på Venstre i 2021 prioriterer ”Flere grønne områder i byen” højest. (n=1.008)</a:t>
            </a:r>
          </a:p>
        </p:txBody>
      </p:sp>
    </p:spTree>
    <p:extLst>
      <p:ext uri="{BB962C8B-B14F-4D97-AF65-F5344CB8AC3E}">
        <p14:creationId xmlns:p14="http://schemas.microsoft.com/office/powerpoint/2010/main" val="1318596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55</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96E57572-B506-4126-994F-A59B5FFDDF9F}"/>
              </a:ext>
            </a:extLst>
          </p:cNvPr>
          <p:cNvGraphicFramePr>
            <a:graphicFrameLocks/>
          </p:cNvGraphicFramePr>
          <p:nvPr>
            <p:extLst>
              <p:ext uri="{D42A27DB-BD31-4B8C-83A1-F6EECF244321}">
                <p14:modId xmlns:p14="http://schemas.microsoft.com/office/powerpoint/2010/main" val="840482734"/>
              </p:ext>
            </p:extLst>
          </p:nvPr>
        </p:nvGraphicFramePr>
        <p:xfrm>
          <a:off x="2113670" y="384315"/>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65346708-06CC-4091-90F7-BB2BF5D65C8C}"/>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21,5 % af dem, som overvejer at stemme på Enhedslisten i 2021 prioriterer ”Kommunen skal have en klimapolitik” højest. (n=1.008)</a:t>
            </a:r>
          </a:p>
        </p:txBody>
      </p:sp>
    </p:spTree>
    <p:extLst>
      <p:ext uri="{BB962C8B-B14F-4D97-AF65-F5344CB8AC3E}">
        <p14:creationId xmlns:p14="http://schemas.microsoft.com/office/powerpoint/2010/main" val="589935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56</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22E6A0E2-8489-4A7F-9C76-1086DA31CAB4}"/>
              </a:ext>
            </a:extLst>
          </p:cNvPr>
          <p:cNvGraphicFramePr>
            <a:graphicFrameLocks/>
          </p:cNvGraphicFramePr>
          <p:nvPr>
            <p:extLst>
              <p:ext uri="{D42A27DB-BD31-4B8C-83A1-F6EECF244321}">
                <p14:modId xmlns:p14="http://schemas.microsoft.com/office/powerpoint/2010/main" val="845530479"/>
              </p:ext>
            </p:extLst>
          </p:nvPr>
        </p:nvGraphicFramePr>
        <p:xfrm>
          <a:off x="2113670" y="500863"/>
          <a:ext cx="6696397" cy="5729753"/>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C1EEE011-8E25-46C5-91E6-C28F3B0591E3}"/>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15,7 % af dem, som overvejer at stemme på LA i 2021 prioriterer ”Sikring af gode folkeskoler” højest. (n=1.008)</a:t>
            </a:r>
          </a:p>
        </p:txBody>
      </p:sp>
    </p:spTree>
    <p:extLst>
      <p:ext uri="{BB962C8B-B14F-4D97-AF65-F5344CB8AC3E}">
        <p14:creationId xmlns:p14="http://schemas.microsoft.com/office/powerpoint/2010/main" val="3501118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Ranger nedenstående emner i den rækkefølge, du finder dem vigtige i forbindelse med det kommende kommunalvalg?</a:t>
            </a: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57</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8" name="Diagram 7">
            <a:extLst>
              <a:ext uri="{FF2B5EF4-FFF2-40B4-BE49-F238E27FC236}">
                <a16:creationId xmlns:a16="http://schemas.microsoft.com/office/drawing/2014/main" id="{268E6314-F2C7-40FD-8A05-F1EC676F4D38}"/>
              </a:ext>
            </a:extLst>
          </p:cNvPr>
          <p:cNvGraphicFramePr>
            <a:graphicFrameLocks/>
          </p:cNvGraphicFramePr>
          <p:nvPr>
            <p:extLst>
              <p:ext uri="{D42A27DB-BD31-4B8C-83A1-F6EECF244321}">
                <p14:modId xmlns:p14="http://schemas.microsoft.com/office/powerpoint/2010/main" val="1856898905"/>
              </p:ext>
            </p:extLst>
          </p:nvPr>
        </p:nvGraphicFramePr>
        <p:xfrm>
          <a:off x="2112953" y="495387"/>
          <a:ext cx="6696397" cy="57293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boks 13">
            <a:extLst>
              <a:ext uri="{FF2B5EF4-FFF2-40B4-BE49-F238E27FC236}">
                <a16:creationId xmlns:a16="http://schemas.microsoft.com/office/drawing/2014/main" id="{B8A9AF05-FFA9-4330-ACCA-C54681FBD445}"/>
              </a:ext>
            </a:extLst>
          </p:cNvPr>
          <p:cNvSpPr txBox="1"/>
          <p:nvPr/>
        </p:nvSpPr>
        <p:spPr>
          <a:xfrm>
            <a:off x="2113670" y="6245246"/>
            <a:ext cx="6922826"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 emner deltagerne fra Københavns Kommune prioriterer højst i forbindelse med Kommunalvalget i november 2021. Af figuren fremgår det, at 26,1 % af dem, som overvejer at stemme på DF i 2021 prioriterer ”Hjemmeplejen for de ældre” højest. (n=1.008)</a:t>
            </a:r>
          </a:p>
        </p:txBody>
      </p:sp>
    </p:spTree>
    <p:extLst>
      <p:ext uri="{BB962C8B-B14F-4D97-AF65-F5344CB8AC3E}">
        <p14:creationId xmlns:p14="http://schemas.microsoft.com/office/powerpoint/2010/main" val="299005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7. Kan du huske, hvilket parti, du stemte på i forbindelse med seneste kommunalvalg i 2017?</a:t>
            </a:r>
          </a:p>
        </p:txBody>
      </p:sp>
      <p:sp>
        <p:nvSpPr>
          <p:cNvPr id="11" name="Rektangel 10"/>
          <p:cNvSpPr/>
          <p:nvPr/>
        </p:nvSpPr>
        <p:spPr>
          <a:xfrm>
            <a:off x="107504" y="1700809"/>
            <a:ext cx="1872208" cy="214765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309320"/>
            <a:ext cx="6984429" cy="400110"/>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hvilket parti deltagerne i Københavns Kommune stemte på ved seneste kommunalvalg i 2017. Af figuren fremgår det, at 21,9 % af deltagerne stemte på Socialdemokratiet.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6</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a:extLst>
              <a:ext uri="{FF2B5EF4-FFF2-40B4-BE49-F238E27FC236}">
                <a16:creationId xmlns:a16="http://schemas.microsoft.com/office/drawing/2014/main" id="{44E8E1BE-9F39-4647-BBB6-192E7F3C0245}"/>
              </a:ext>
            </a:extLst>
          </p:cNvPr>
          <p:cNvGraphicFramePr>
            <a:graphicFrameLocks/>
          </p:cNvGraphicFramePr>
          <p:nvPr>
            <p:extLst>
              <p:ext uri="{D42A27DB-BD31-4B8C-83A1-F6EECF244321}">
                <p14:modId xmlns:p14="http://schemas.microsoft.com/office/powerpoint/2010/main" val="1609491384"/>
              </p:ext>
            </p:extLst>
          </p:nvPr>
        </p:nvGraphicFramePr>
        <p:xfrm>
          <a:off x="2124572" y="651996"/>
          <a:ext cx="6695899" cy="319026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kstfelt 17">
            <a:extLst>
              <a:ext uri="{FF2B5EF4-FFF2-40B4-BE49-F238E27FC236}">
                <a16:creationId xmlns:a16="http://schemas.microsoft.com/office/drawing/2014/main" id="{744AE644-A593-4FD7-87A9-AE8FA98E368B}"/>
              </a:ext>
            </a:extLst>
          </p:cNvPr>
          <p:cNvSpPr txBox="1"/>
          <p:nvPr/>
        </p:nvSpPr>
        <p:spPr>
          <a:xfrm>
            <a:off x="2124074" y="148570"/>
            <a:ext cx="2231901" cy="369332"/>
          </a:xfrm>
          <a:prstGeom prst="rect">
            <a:avLst/>
          </a:prstGeom>
          <a:noFill/>
        </p:spPr>
        <p:txBody>
          <a:bodyPr wrap="square" rtlCol="0">
            <a:spAutoFit/>
          </a:bodyPr>
          <a:lstStyle/>
          <a:p>
            <a:r>
              <a:rPr lang="da-DK" dirty="0"/>
              <a:t>Kommunalvalg 2017</a:t>
            </a:r>
          </a:p>
        </p:txBody>
      </p:sp>
      <p:graphicFrame>
        <p:nvGraphicFramePr>
          <p:cNvPr id="2" name="Tabel 1">
            <a:extLst>
              <a:ext uri="{FF2B5EF4-FFF2-40B4-BE49-F238E27FC236}">
                <a16:creationId xmlns:a16="http://schemas.microsoft.com/office/drawing/2014/main" id="{00202F5D-4675-4D33-B8C0-550CC1DA9870}"/>
              </a:ext>
            </a:extLst>
          </p:cNvPr>
          <p:cNvGraphicFramePr>
            <a:graphicFrameLocks noGrp="1"/>
          </p:cNvGraphicFramePr>
          <p:nvPr>
            <p:extLst>
              <p:ext uri="{D42A27DB-BD31-4B8C-83A1-F6EECF244321}">
                <p14:modId xmlns:p14="http://schemas.microsoft.com/office/powerpoint/2010/main" val="1305984414"/>
              </p:ext>
            </p:extLst>
          </p:nvPr>
        </p:nvGraphicFramePr>
        <p:xfrm>
          <a:off x="98272" y="3976357"/>
          <a:ext cx="8722204" cy="2242409"/>
        </p:xfrm>
        <a:graphic>
          <a:graphicData uri="http://schemas.openxmlformats.org/drawingml/2006/table">
            <a:tbl>
              <a:tblPr>
                <a:tableStyleId>{5C22544A-7EE6-4342-B048-85BDC9FD1C3A}</a:tableStyleId>
              </a:tblPr>
              <a:tblGrid>
                <a:gridCol w="2532846">
                  <a:extLst>
                    <a:ext uri="{9D8B030D-6E8A-4147-A177-3AD203B41FA5}">
                      <a16:colId xmlns:a16="http://schemas.microsoft.com/office/drawing/2014/main" val="4189617212"/>
                    </a:ext>
                  </a:extLst>
                </a:gridCol>
                <a:gridCol w="442097">
                  <a:extLst>
                    <a:ext uri="{9D8B030D-6E8A-4147-A177-3AD203B41FA5}">
                      <a16:colId xmlns:a16="http://schemas.microsoft.com/office/drawing/2014/main" val="1150519698"/>
                    </a:ext>
                  </a:extLst>
                </a:gridCol>
                <a:gridCol w="442097">
                  <a:extLst>
                    <a:ext uri="{9D8B030D-6E8A-4147-A177-3AD203B41FA5}">
                      <a16:colId xmlns:a16="http://schemas.microsoft.com/office/drawing/2014/main" val="2606787188"/>
                    </a:ext>
                  </a:extLst>
                </a:gridCol>
                <a:gridCol w="442097">
                  <a:extLst>
                    <a:ext uri="{9D8B030D-6E8A-4147-A177-3AD203B41FA5}">
                      <a16:colId xmlns:a16="http://schemas.microsoft.com/office/drawing/2014/main" val="1622829324"/>
                    </a:ext>
                  </a:extLst>
                </a:gridCol>
                <a:gridCol w="442097">
                  <a:extLst>
                    <a:ext uri="{9D8B030D-6E8A-4147-A177-3AD203B41FA5}">
                      <a16:colId xmlns:a16="http://schemas.microsoft.com/office/drawing/2014/main" val="3960701902"/>
                    </a:ext>
                  </a:extLst>
                </a:gridCol>
                <a:gridCol w="442097">
                  <a:extLst>
                    <a:ext uri="{9D8B030D-6E8A-4147-A177-3AD203B41FA5}">
                      <a16:colId xmlns:a16="http://schemas.microsoft.com/office/drawing/2014/main" val="3967220357"/>
                    </a:ext>
                  </a:extLst>
                </a:gridCol>
                <a:gridCol w="442097">
                  <a:extLst>
                    <a:ext uri="{9D8B030D-6E8A-4147-A177-3AD203B41FA5}">
                      <a16:colId xmlns:a16="http://schemas.microsoft.com/office/drawing/2014/main" val="2391891658"/>
                    </a:ext>
                  </a:extLst>
                </a:gridCol>
                <a:gridCol w="442097">
                  <a:extLst>
                    <a:ext uri="{9D8B030D-6E8A-4147-A177-3AD203B41FA5}">
                      <a16:colId xmlns:a16="http://schemas.microsoft.com/office/drawing/2014/main" val="1827317861"/>
                    </a:ext>
                  </a:extLst>
                </a:gridCol>
                <a:gridCol w="442097">
                  <a:extLst>
                    <a:ext uri="{9D8B030D-6E8A-4147-A177-3AD203B41FA5}">
                      <a16:colId xmlns:a16="http://schemas.microsoft.com/office/drawing/2014/main" val="3379028857"/>
                    </a:ext>
                  </a:extLst>
                </a:gridCol>
                <a:gridCol w="442097">
                  <a:extLst>
                    <a:ext uri="{9D8B030D-6E8A-4147-A177-3AD203B41FA5}">
                      <a16:colId xmlns:a16="http://schemas.microsoft.com/office/drawing/2014/main" val="3135338672"/>
                    </a:ext>
                  </a:extLst>
                </a:gridCol>
                <a:gridCol w="442097">
                  <a:extLst>
                    <a:ext uri="{9D8B030D-6E8A-4147-A177-3AD203B41FA5}">
                      <a16:colId xmlns:a16="http://schemas.microsoft.com/office/drawing/2014/main" val="3860726785"/>
                    </a:ext>
                  </a:extLst>
                </a:gridCol>
                <a:gridCol w="442097">
                  <a:extLst>
                    <a:ext uri="{9D8B030D-6E8A-4147-A177-3AD203B41FA5}">
                      <a16:colId xmlns:a16="http://schemas.microsoft.com/office/drawing/2014/main" val="3431492258"/>
                    </a:ext>
                  </a:extLst>
                </a:gridCol>
                <a:gridCol w="442097">
                  <a:extLst>
                    <a:ext uri="{9D8B030D-6E8A-4147-A177-3AD203B41FA5}">
                      <a16:colId xmlns:a16="http://schemas.microsoft.com/office/drawing/2014/main" val="489254398"/>
                    </a:ext>
                  </a:extLst>
                </a:gridCol>
                <a:gridCol w="442097">
                  <a:extLst>
                    <a:ext uri="{9D8B030D-6E8A-4147-A177-3AD203B41FA5}">
                      <a16:colId xmlns:a16="http://schemas.microsoft.com/office/drawing/2014/main" val="1622704762"/>
                    </a:ext>
                  </a:extLst>
                </a:gridCol>
                <a:gridCol w="442097">
                  <a:extLst>
                    <a:ext uri="{9D8B030D-6E8A-4147-A177-3AD203B41FA5}">
                      <a16:colId xmlns:a16="http://schemas.microsoft.com/office/drawing/2014/main" val="725938431"/>
                    </a:ext>
                  </a:extLst>
                </a:gridCol>
              </a:tblGrid>
              <a:tr h="114584">
                <a:tc>
                  <a:txBody>
                    <a:bodyPr/>
                    <a:lstStyle/>
                    <a:p>
                      <a:pPr algn="l" fontAlgn="b"/>
                      <a:endParaRPr lang="da-DK" sz="7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700" b="1" u="none" strike="noStrike" dirty="0">
                          <a:effectLst/>
                        </a:rPr>
                        <a:t>Alle</a:t>
                      </a:r>
                      <a:endParaRPr lang="da-DK" sz="7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700" u="none" strike="noStrike" dirty="0">
                          <a:effectLst/>
                        </a:rPr>
                        <a:t>Køn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700" u="none" strike="noStrike" dirty="0">
                          <a:effectLst/>
                        </a:rPr>
                        <a:t>Alder</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700" u="none" strike="noStrike" dirty="0">
                          <a:effectLst/>
                        </a:rPr>
                        <a:t>Børn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700" u="none" strike="noStrike" dirty="0">
                          <a:effectLst/>
                        </a:rPr>
                        <a:t>Husstandsindkomst</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68064451"/>
                  </a:ext>
                </a:extLst>
              </a:tr>
              <a:tr h="409065">
                <a:tc>
                  <a:txBody>
                    <a:bodyPr/>
                    <a:lstStyle/>
                    <a:p>
                      <a:pPr algn="l" fontAlgn="b"/>
                      <a:r>
                        <a:rPr lang="da-DK" sz="700" b="1" u="none" strike="noStrike" dirty="0">
                          <a:effectLst/>
                        </a:rPr>
                        <a:t>7 Hvad stemte du ved seneste kommunalvalg i 2017?</a:t>
                      </a:r>
                      <a:endParaRPr lang="da-DK" sz="7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700" u="none" strike="noStrike" dirty="0">
                          <a:effectLst/>
                        </a:rPr>
                        <a:t>Mand</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Kvinde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18-34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35-49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50-64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65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hjemb.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børn flyttet hjemmefra</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Nej ingen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U.300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300-499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500-799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800 t.kr.+</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599462700"/>
                  </a:ext>
                </a:extLst>
              </a:tr>
              <a:tr h="114584">
                <a:tc>
                  <a:txBody>
                    <a:bodyPr/>
                    <a:lstStyle/>
                    <a:p>
                      <a:pPr algn="l" fontAlgn="b"/>
                      <a:r>
                        <a:rPr lang="da-DK" sz="700" u="none" strike="noStrike" dirty="0">
                          <a:effectLst/>
                        </a:rPr>
                        <a:t>Socialdemokratiet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21,9</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29,4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20</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230558458"/>
                  </a:ext>
                </a:extLst>
              </a:tr>
              <a:tr h="114584">
                <a:tc>
                  <a:txBody>
                    <a:bodyPr/>
                    <a:lstStyle/>
                    <a:p>
                      <a:pPr algn="l" fontAlgn="b"/>
                      <a:r>
                        <a:rPr lang="da-DK" sz="700" u="none" strike="noStrike" dirty="0">
                          <a:effectLst/>
                        </a:rPr>
                        <a:t>Venstre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10,2</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9,8</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35603752"/>
                  </a:ext>
                </a:extLst>
              </a:tr>
              <a:tr h="114584">
                <a:tc>
                  <a:txBody>
                    <a:bodyPr/>
                    <a:lstStyle/>
                    <a:p>
                      <a:pPr algn="l" fontAlgn="b"/>
                      <a:r>
                        <a:rPr lang="da-DK" sz="700" u="none" strike="noStrike" dirty="0">
                          <a:effectLst/>
                        </a:rPr>
                        <a:t>Dansk Folkeparti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5,9</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10,8</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768329513"/>
                  </a:ext>
                </a:extLst>
              </a:tr>
              <a:tr h="114584">
                <a:tc>
                  <a:txBody>
                    <a:bodyPr/>
                    <a:lstStyle/>
                    <a:p>
                      <a:pPr algn="l" fontAlgn="b"/>
                      <a:r>
                        <a:rPr lang="da-DK" sz="700" u="none" strike="noStrike" dirty="0">
                          <a:effectLst/>
                        </a:rPr>
                        <a:t>Enhedslisten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13,4</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7,7</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908921060"/>
                  </a:ext>
                </a:extLst>
              </a:tr>
              <a:tr h="114584">
                <a:tc>
                  <a:txBody>
                    <a:bodyPr/>
                    <a:lstStyle/>
                    <a:p>
                      <a:pPr algn="l" fontAlgn="b"/>
                      <a:r>
                        <a:rPr lang="da-DK" sz="700" u="none" strike="noStrike" dirty="0">
                          <a:effectLst/>
                        </a:rPr>
                        <a:t>Socialistisk Folkeparti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6,1</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542753295"/>
                  </a:ext>
                </a:extLst>
              </a:tr>
              <a:tr h="114584">
                <a:tc>
                  <a:txBody>
                    <a:bodyPr/>
                    <a:lstStyle/>
                    <a:p>
                      <a:pPr algn="l" fontAlgn="b"/>
                      <a:r>
                        <a:rPr lang="da-DK" sz="700" u="none" strike="noStrike" dirty="0">
                          <a:effectLst/>
                        </a:rPr>
                        <a:t>Det Radikale Venstre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5,6</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9,6</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424256879"/>
                  </a:ext>
                </a:extLst>
              </a:tr>
              <a:tr h="114584">
                <a:tc>
                  <a:txBody>
                    <a:bodyPr/>
                    <a:lstStyle/>
                    <a:p>
                      <a:pPr algn="l" fontAlgn="b"/>
                      <a:r>
                        <a:rPr lang="da-DK" sz="700" u="none" strike="noStrike" dirty="0">
                          <a:effectLst/>
                        </a:rPr>
                        <a:t>Det Konservative Folkeparti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4,8</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8,6</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893833934"/>
                  </a:ext>
                </a:extLst>
              </a:tr>
              <a:tr h="114584">
                <a:tc>
                  <a:txBody>
                    <a:bodyPr/>
                    <a:lstStyle/>
                    <a:p>
                      <a:pPr algn="l" fontAlgn="b"/>
                      <a:r>
                        <a:rPr lang="da-DK" sz="700" u="none" strike="noStrike" dirty="0">
                          <a:effectLst/>
                        </a:rPr>
                        <a:t>Liberal Alliance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2,6</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4,7</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02065252"/>
                  </a:ext>
                </a:extLst>
              </a:tr>
              <a:tr h="114584">
                <a:tc>
                  <a:txBody>
                    <a:bodyPr/>
                    <a:lstStyle/>
                    <a:p>
                      <a:pPr algn="l" fontAlgn="b"/>
                      <a:r>
                        <a:rPr lang="da-DK" sz="700" u="none" strike="noStrike" dirty="0">
                          <a:effectLst/>
                        </a:rPr>
                        <a:t>Nye Borgerlige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0,7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0,9</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288539830"/>
                  </a:ext>
                </a:extLst>
              </a:tr>
              <a:tr h="114584">
                <a:tc>
                  <a:txBody>
                    <a:bodyPr/>
                    <a:lstStyle/>
                    <a:p>
                      <a:pPr algn="l" fontAlgn="b"/>
                      <a:r>
                        <a:rPr lang="da-DK" sz="700" u="none" strike="noStrike" dirty="0">
                          <a:effectLst/>
                        </a:rPr>
                        <a:t>Alternativet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3,2</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067117367"/>
                  </a:ext>
                </a:extLst>
              </a:tr>
              <a:tr h="114584">
                <a:tc>
                  <a:txBody>
                    <a:bodyPr/>
                    <a:lstStyle/>
                    <a:p>
                      <a:pPr algn="l" fontAlgn="b"/>
                      <a:r>
                        <a:rPr lang="da-DK" sz="700" u="none" strike="noStrike" dirty="0">
                          <a:effectLst/>
                        </a:rPr>
                        <a:t>Andet 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0,7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0,9</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4035661591"/>
                  </a:ext>
                </a:extLst>
              </a:tr>
              <a:tr h="114584">
                <a:tc>
                  <a:txBody>
                    <a:bodyPr/>
                    <a:lstStyle/>
                    <a:p>
                      <a:pPr algn="l" fontAlgn="b"/>
                      <a:r>
                        <a:rPr lang="da-DK" sz="700" u="none" strike="noStrike" dirty="0">
                          <a:effectLst/>
                        </a:rPr>
                        <a:t>Lokal liste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0</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845423604"/>
                  </a:ext>
                </a:extLst>
              </a:tr>
              <a:tr h="114584">
                <a:tc>
                  <a:txBody>
                    <a:bodyPr/>
                    <a:lstStyle/>
                    <a:p>
                      <a:pPr algn="l" fontAlgn="b"/>
                      <a:r>
                        <a:rPr lang="da-DK" sz="700" u="none" strike="noStrike" dirty="0">
                          <a:effectLst/>
                        </a:rPr>
                        <a:t>Stemte blankt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3,5</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549026010"/>
                  </a:ext>
                </a:extLst>
              </a:tr>
              <a:tr h="114584">
                <a:tc>
                  <a:txBody>
                    <a:bodyPr/>
                    <a:lstStyle/>
                    <a:p>
                      <a:pPr algn="l" fontAlgn="b"/>
                      <a:r>
                        <a:rPr lang="da-DK" sz="700" u="none" strike="noStrike" dirty="0">
                          <a:effectLst/>
                        </a:rPr>
                        <a:t>Stemte ikke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12,7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10,6</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41165686"/>
                  </a:ext>
                </a:extLst>
              </a:tr>
              <a:tr h="114584">
                <a:tc>
                  <a:txBody>
                    <a:bodyPr/>
                    <a:lstStyle/>
                    <a:p>
                      <a:pPr algn="l" fontAlgn="b"/>
                      <a:r>
                        <a:rPr lang="da-DK" sz="700" u="none" strike="noStrike" dirty="0">
                          <a:effectLst/>
                        </a:rPr>
                        <a:t>Ønsker ikke at oplyse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8,7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5,5</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642666176"/>
                  </a:ext>
                </a:extLst>
              </a:tr>
            </a:tbl>
          </a:graphicData>
        </a:graphic>
      </p:graphicFrame>
    </p:spTree>
    <p:extLst>
      <p:ext uri="{BB962C8B-B14F-4D97-AF65-F5344CB8AC3E}">
        <p14:creationId xmlns:p14="http://schemas.microsoft.com/office/powerpoint/2010/main" val="14296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8. Hvad hælder du til at stemme på, når der er kommunalvalg den 16. november i år?</a:t>
            </a:r>
          </a:p>
        </p:txBody>
      </p:sp>
      <p:sp>
        <p:nvSpPr>
          <p:cNvPr id="11" name="Rektangel 10"/>
          <p:cNvSpPr/>
          <p:nvPr/>
        </p:nvSpPr>
        <p:spPr>
          <a:xfrm>
            <a:off x="107504" y="1700809"/>
            <a:ext cx="1872208" cy="2147658"/>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4" y="6350595"/>
            <a:ext cx="6984429"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hvilket parti deltagerne i Københavns Kommune forventer at ville stemme på, når der er kommunalvalg i november 2021. Af figuren fremgår det, at 17 % af deltagerne forventer at stemme på Socialdemokratiet.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7</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sp>
        <p:nvSpPr>
          <p:cNvPr id="18" name="Tekstfelt 17">
            <a:extLst>
              <a:ext uri="{FF2B5EF4-FFF2-40B4-BE49-F238E27FC236}">
                <a16:creationId xmlns:a16="http://schemas.microsoft.com/office/drawing/2014/main" id="{744AE644-A593-4FD7-87A9-AE8FA98E368B}"/>
              </a:ext>
            </a:extLst>
          </p:cNvPr>
          <p:cNvSpPr txBox="1"/>
          <p:nvPr/>
        </p:nvSpPr>
        <p:spPr>
          <a:xfrm>
            <a:off x="2124074" y="148570"/>
            <a:ext cx="2231901" cy="369332"/>
          </a:xfrm>
          <a:prstGeom prst="rect">
            <a:avLst/>
          </a:prstGeom>
          <a:noFill/>
        </p:spPr>
        <p:txBody>
          <a:bodyPr wrap="square" rtlCol="0">
            <a:spAutoFit/>
          </a:bodyPr>
          <a:lstStyle/>
          <a:p>
            <a:r>
              <a:rPr lang="da-DK" dirty="0"/>
              <a:t>Kommunalvalg 2021</a:t>
            </a:r>
          </a:p>
        </p:txBody>
      </p:sp>
      <p:graphicFrame>
        <p:nvGraphicFramePr>
          <p:cNvPr id="13" name="Diagram 12">
            <a:extLst>
              <a:ext uri="{FF2B5EF4-FFF2-40B4-BE49-F238E27FC236}">
                <a16:creationId xmlns:a16="http://schemas.microsoft.com/office/drawing/2014/main" id="{A3B89EAD-F3F5-40D3-A96B-BB40B2D33165}"/>
              </a:ext>
            </a:extLst>
          </p:cNvPr>
          <p:cNvGraphicFramePr>
            <a:graphicFrameLocks/>
          </p:cNvGraphicFramePr>
          <p:nvPr>
            <p:extLst>
              <p:ext uri="{D42A27DB-BD31-4B8C-83A1-F6EECF244321}">
                <p14:modId xmlns:p14="http://schemas.microsoft.com/office/powerpoint/2010/main" val="2361844538"/>
              </p:ext>
            </p:extLst>
          </p:nvPr>
        </p:nvGraphicFramePr>
        <p:xfrm>
          <a:off x="2124074" y="645791"/>
          <a:ext cx="6696398" cy="3196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 2">
            <a:extLst>
              <a:ext uri="{FF2B5EF4-FFF2-40B4-BE49-F238E27FC236}">
                <a16:creationId xmlns:a16="http://schemas.microsoft.com/office/drawing/2014/main" id="{31AE137A-D66C-4F73-A737-9FF63C2A195F}"/>
              </a:ext>
            </a:extLst>
          </p:cNvPr>
          <p:cNvGraphicFramePr>
            <a:graphicFrameLocks noGrp="1"/>
          </p:cNvGraphicFramePr>
          <p:nvPr>
            <p:extLst>
              <p:ext uri="{D42A27DB-BD31-4B8C-83A1-F6EECF244321}">
                <p14:modId xmlns:p14="http://schemas.microsoft.com/office/powerpoint/2010/main" val="3983653747"/>
              </p:ext>
            </p:extLst>
          </p:nvPr>
        </p:nvGraphicFramePr>
        <p:xfrm>
          <a:off x="107504" y="3899938"/>
          <a:ext cx="8712972" cy="2399186"/>
        </p:xfrm>
        <a:graphic>
          <a:graphicData uri="http://schemas.openxmlformats.org/drawingml/2006/table">
            <a:tbl>
              <a:tblPr>
                <a:tableStyleId>{5C22544A-7EE6-4342-B048-85BDC9FD1C3A}</a:tableStyleId>
              </a:tblPr>
              <a:tblGrid>
                <a:gridCol w="2530166">
                  <a:extLst>
                    <a:ext uri="{9D8B030D-6E8A-4147-A177-3AD203B41FA5}">
                      <a16:colId xmlns:a16="http://schemas.microsoft.com/office/drawing/2014/main" val="3316246476"/>
                    </a:ext>
                  </a:extLst>
                </a:gridCol>
                <a:gridCol w="441629">
                  <a:extLst>
                    <a:ext uri="{9D8B030D-6E8A-4147-A177-3AD203B41FA5}">
                      <a16:colId xmlns:a16="http://schemas.microsoft.com/office/drawing/2014/main" val="3646052952"/>
                    </a:ext>
                  </a:extLst>
                </a:gridCol>
                <a:gridCol w="441629">
                  <a:extLst>
                    <a:ext uri="{9D8B030D-6E8A-4147-A177-3AD203B41FA5}">
                      <a16:colId xmlns:a16="http://schemas.microsoft.com/office/drawing/2014/main" val="3644206243"/>
                    </a:ext>
                  </a:extLst>
                </a:gridCol>
                <a:gridCol w="441629">
                  <a:extLst>
                    <a:ext uri="{9D8B030D-6E8A-4147-A177-3AD203B41FA5}">
                      <a16:colId xmlns:a16="http://schemas.microsoft.com/office/drawing/2014/main" val="1588655082"/>
                    </a:ext>
                  </a:extLst>
                </a:gridCol>
                <a:gridCol w="441629">
                  <a:extLst>
                    <a:ext uri="{9D8B030D-6E8A-4147-A177-3AD203B41FA5}">
                      <a16:colId xmlns:a16="http://schemas.microsoft.com/office/drawing/2014/main" val="4179962106"/>
                    </a:ext>
                  </a:extLst>
                </a:gridCol>
                <a:gridCol w="441629">
                  <a:extLst>
                    <a:ext uri="{9D8B030D-6E8A-4147-A177-3AD203B41FA5}">
                      <a16:colId xmlns:a16="http://schemas.microsoft.com/office/drawing/2014/main" val="3536820029"/>
                    </a:ext>
                  </a:extLst>
                </a:gridCol>
                <a:gridCol w="441629">
                  <a:extLst>
                    <a:ext uri="{9D8B030D-6E8A-4147-A177-3AD203B41FA5}">
                      <a16:colId xmlns:a16="http://schemas.microsoft.com/office/drawing/2014/main" val="2783019503"/>
                    </a:ext>
                  </a:extLst>
                </a:gridCol>
                <a:gridCol w="441629">
                  <a:extLst>
                    <a:ext uri="{9D8B030D-6E8A-4147-A177-3AD203B41FA5}">
                      <a16:colId xmlns:a16="http://schemas.microsoft.com/office/drawing/2014/main" val="3214106295"/>
                    </a:ext>
                  </a:extLst>
                </a:gridCol>
                <a:gridCol w="441629">
                  <a:extLst>
                    <a:ext uri="{9D8B030D-6E8A-4147-A177-3AD203B41FA5}">
                      <a16:colId xmlns:a16="http://schemas.microsoft.com/office/drawing/2014/main" val="1304065650"/>
                    </a:ext>
                  </a:extLst>
                </a:gridCol>
                <a:gridCol w="441629">
                  <a:extLst>
                    <a:ext uri="{9D8B030D-6E8A-4147-A177-3AD203B41FA5}">
                      <a16:colId xmlns:a16="http://schemas.microsoft.com/office/drawing/2014/main" val="1361850451"/>
                    </a:ext>
                  </a:extLst>
                </a:gridCol>
                <a:gridCol w="441629">
                  <a:extLst>
                    <a:ext uri="{9D8B030D-6E8A-4147-A177-3AD203B41FA5}">
                      <a16:colId xmlns:a16="http://schemas.microsoft.com/office/drawing/2014/main" val="1266950762"/>
                    </a:ext>
                  </a:extLst>
                </a:gridCol>
                <a:gridCol w="441629">
                  <a:extLst>
                    <a:ext uri="{9D8B030D-6E8A-4147-A177-3AD203B41FA5}">
                      <a16:colId xmlns:a16="http://schemas.microsoft.com/office/drawing/2014/main" val="2459688528"/>
                    </a:ext>
                  </a:extLst>
                </a:gridCol>
                <a:gridCol w="441629">
                  <a:extLst>
                    <a:ext uri="{9D8B030D-6E8A-4147-A177-3AD203B41FA5}">
                      <a16:colId xmlns:a16="http://schemas.microsoft.com/office/drawing/2014/main" val="1989801406"/>
                    </a:ext>
                  </a:extLst>
                </a:gridCol>
                <a:gridCol w="441629">
                  <a:extLst>
                    <a:ext uri="{9D8B030D-6E8A-4147-A177-3AD203B41FA5}">
                      <a16:colId xmlns:a16="http://schemas.microsoft.com/office/drawing/2014/main" val="2092094891"/>
                    </a:ext>
                  </a:extLst>
                </a:gridCol>
                <a:gridCol w="441629">
                  <a:extLst>
                    <a:ext uri="{9D8B030D-6E8A-4147-A177-3AD203B41FA5}">
                      <a16:colId xmlns:a16="http://schemas.microsoft.com/office/drawing/2014/main" val="1452922056"/>
                    </a:ext>
                  </a:extLst>
                </a:gridCol>
              </a:tblGrid>
              <a:tr h="122595">
                <a:tc>
                  <a:txBody>
                    <a:bodyPr/>
                    <a:lstStyle/>
                    <a:p>
                      <a:pPr algn="l" fontAlgn="b"/>
                      <a:endParaRPr lang="da-DK" sz="700" b="0" i="0" u="none" strike="noStrike" dirty="0">
                        <a:solidFill>
                          <a:srgbClr val="000000"/>
                        </a:solidFill>
                        <a:effectLst/>
                        <a:latin typeface="Calibri" panose="020F0502020204030204" pitchFamily="34" charset="0"/>
                      </a:endParaRPr>
                    </a:p>
                  </a:txBody>
                  <a:tcPr marL="6246" marR="6246" marT="6246" marB="0" anchor="b"/>
                </a:tc>
                <a:tc rowSpan="2">
                  <a:txBody>
                    <a:bodyPr/>
                    <a:lstStyle/>
                    <a:p>
                      <a:pPr algn="ctr" fontAlgn="b"/>
                      <a:r>
                        <a:rPr lang="da-DK" sz="700" b="1" u="none" strike="noStrike" dirty="0">
                          <a:effectLst/>
                        </a:rPr>
                        <a:t>Alle</a:t>
                      </a:r>
                      <a:endParaRPr lang="da-DK" sz="700" b="1" i="0" u="none" strike="noStrike" dirty="0">
                        <a:solidFill>
                          <a:srgbClr val="000000"/>
                        </a:solidFill>
                        <a:effectLst/>
                        <a:latin typeface="Calibri" panose="020F0502020204030204" pitchFamily="34" charset="0"/>
                      </a:endParaRPr>
                    </a:p>
                  </a:txBody>
                  <a:tcPr marL="6246" marR="6246" marT="6246" marB="0" anchor="b"/>
                </a:tc>
                <a:tc gridSpan="2">
                  <a:txBody>
                    <a:bodyPr/>
                    <a:lstStyle/>
                    <a:p>
                      <a:pPr algn="ctr" fontAlgn="b"/>
                      <a:r>
                        <a:rPr lang="da-DK" sz="700" u="none" strike="noStrike" dirty="0">
                          <a:effectLst/>
                        </a:rPr>
                        <a:t>Køn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gridSpan="4">
                  <a:txBody>
                    <a:bodyPr/>
                    <a:lstStyle/>
                    <a:p>
                      <a:pPr algn="ctr" fontAlgn="b"/>
                      <a:r>
                        <a:rPr lang="da-DK" sz="700" u="none" strike="noStrike" dirty="0">
                          <a:effectLst/>
                        </a:rPr>
                        <a:t>Alder</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gn="ctr" fontAlgn="b"/>
                      <a:r>
                        <a:rPr lang="da-DK" sz="700" u="none" strike="noStrike" dirty="0">
                          <a:effectLst/>
                        </a:rPr>
                        <a:t>Børn</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gridSpan="4">
                  <a:txBody>
                    <a:bodyPr/>
                    <a:lstStyle/>
                    <a:p>
                      <a:pPr algn="ctr" fontAlgn="b"/>
                      <a:r>
                        <a:rPr lang="da-DK" sz="700" u="none" strike="noStrike" dirty="0">
                          <a:effectLst/>
                        </a:rPr>
                        <a:t>Husstandsindkomst</a:t>
                      </a:r>
                      <a:endParaRPr lang="da-DK" sz="700" b="0" i="0" u="none" strike="noStrike" dirty="0">
                        <a:solidFill>
                          <a:srgbClr val="000000"/>
                        </a:solidFill>
                        <a:effectLst/>
                        <a:latin typeface="Calibri" panose="020F0502020204030204" pitchFamily="34" charset="0"/>
                      </a:endParaRPr>
                    </a:p>
                  </a:txBody>
                  <a:tcPr marL="6246" marR="6246" marT="6246" marB="0" anchor="b"/>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526787265"/>
                  </a:ext>
                </a:extLst>
              </a:tr>
              <a:tr h="437666">
                <a:tc>
                  <a:txBody>
                    <a:bodyPr/>
                    <a:lstStyle/>
                    <a:p>
                      <a:pPr algn="l" fontAlgn="b"/>
                      <a:r>
                        <a:rPr lang="da-DK" sz="700" b="1" u="none" strike="noStrike" dirty="0">
                          <a:effectLst/>
                        </a:rPr>
                        <a:t>8 Hvor vil du stemme på ved kommunalvalget i nov2021?</a:t>
                      </a:r>
                      <a:endParaRPr lang="da-DK" sz="700" b="1" i="0" u="none" strike="noStrike" dirty="0">
                        <a:solidFill>
                          <a:srgbClr val="000000"/>
                        </a:solidFill>
                        <a:effectLst/>
                        <a:latin typeface="Calibri" panose="020F0502020204030204" pitchFamily="34" charset="0"/>
                      </a:endParaRPr>
                    </a:p>
                  </a:txBody>
                  <a:tcPr marL="6246" marR="6246" marT="6246" marB="0" anchor="b"/>
                </a:tc>
                <a:tc vMerge="1">
                  <a:txBody>
                    <a:bodyPr/>
                    <a:lstStyle/>
                    <a:p>
                      <a:endParaRPr lang="da-DK"/>
                    </a:p>
                  </a:txBody>
                  <a:tcPr/>
                </a:tc>
                <a:tc>
                  <a:txBody>
                    <a:bodyPr/>
                    <a:lstStyle/>
                    <a:p>
                      <a:pPr algn="ctr" fontAlgn="b"/>
                      <a:r>
                        <a:rPr lang="da-DK" sz="700" u="none" strike="noStrike" dirty="0">
                          <a:effectLst/>
                        </a:rPr>
                        <a:t>Mand</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Kvinde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18-34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35-49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50-64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65 år+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hjemb.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Ja, børn flyttet hjemmefra</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Nej ingen børn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U.300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300-499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500-799 t.kr.</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800 t.kr.+</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76524203"/>
                  </a:ext>
                </a:extLst>
              </a:tr>
              <a:tr h="122595">
                <a:tc>
                  <a:txBody>
                    <a:bodyPr/>
                    <a:lstStyle/>
                    <a:p>
                      <a:pPr algn="l" fontAlgn="b"/>
                      <a:r>
                        <a:rPr lang="da-DK" sz="700" u="none" strike="noStrike" dirty="0">
                          <a:effectLst/>
                        </a:rPr>
                        <a:t>Socialdemokratiet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24,8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20,9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14,6</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672967460"/>
                  </a:ext>
                </a:extLst>
              </a:tr>
              <a:tr h="122595">
                <a:tc>
                  <a:txBody>
                    <a:bodyPr/>
                    <a:lstStyle/>
                    <a:p>
                      <a:pPr algn="l" fontAlgn="b"/>
                      <a:r>
                        <a:rPr lang="da-DK" sz="700" u="none" strike="noStrike" dirty="0">
                          <a:effectLst/>
                        </a:rPr>
                        <a:t>Venstre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7,9</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7,4</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964846704"/>
                  </a:ext>
                </a:extLst>
              </a:tr>
              <a:tr h="122595">
                <a:tc>
                  <a:txBody>
                    <a:bodyPr/>
                    <a:lstStyle/>
                    <a:p>
                      <a:pPr algn="l" fontAlgn="b"/>
                      <a:r>
                        <a:rPr lang="da-DK" sz="700" u="none" strike="noStrike" dirty="0">
                          <a:effectLst/>
                        </a:rPr>
                        <a:t>Dansk Folkeparti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6,4</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4105993393"/>
                  </a:ext>
                </a:extLst>
              </a:tr>
              <a:tr h="122595">
                <a:tc>
                  <a:txBody>
                    <a:bodyPr/>
                    <a:lstStyle/>
                    <a:p>
                      <a:pPr algn="l" fontAlgn="b"/>
                      <a:r>
                        <a:rPr lang="da-DK" sz="700" u="none" strike="noStrike" dirty="0">
                          <a:effectLst/>
                        </a:rPr>
                        <a:t>Enhedslisten</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13,6</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11,5</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206369113"/>
                  </a:ext>
                </a:extLst>
              </a:tr>
              <a:tr h="122595">
                <a:tc>
                  <a:txBody>
                    <a:bodyPr/>
                    <a:lstStyle/>
                    <a:p>
                      <a:pPr algn="l" fontAlgn="b"/>
                      <a:r>
                        <a:rPr lang="da-DK" sz="700" u="none" strike="noStrike" dirty="0">
                          <a:effectLst/>
                        </a:rPr>
                        <a:t>Socialistisk Folkeparti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7,1</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8,2</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645471716"/>
                  </a:ext>
                </a:extLst>
              </a:tr>
              <a:tr h="122595">
                <a:tc>
                  <a:txBody>
                    <a:bodyPr/>
                    <a:lstStyle/>
                    <a:p>
                      <a:pPr algn="l" fontAlgn="b"/>
                      <a:r>
                        <a:rPr lang="da-DK" sz="700" u="none" strike="noStrike" dirty="0">
                          <a:effectLst/>
                        </a:rPr>
                        <a:t>Det Radikale Venstre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7,1</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4,6</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814283593"/>
                  </a:ext>
                </a:extLst>
              </a:tr>
              <a:tr h="122595">
                <a:tc>
                  <a:txBody>
                    <a:bodyPr/>
                    <a:lstStyle/>
                    <a:p>
                      <a:pPr algn="l" fontAlgn="b"/>
                      <a:r>
                        <a:rPr lang="da-DK" sz="700" u="none" strike="noStrike" dirty="0">
                          <a:effectLst/>
                        </a:rPr>
                        <a:t>Det Konservative Folkeparti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7,4</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14,9</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690697060"/>
                  </a:ext>
                </a:extLst>
              </a:tr>
              <a:tr h="122595">
                <a:tc>
                  <a:txBody>
                    <a:bodyPr/>
                    <a:lstStyle/>
                    <a:p>
                      <a:pPr algn="l" fontAlgn="b"/>
                      <a:r>
                        <a:rPr lang="da-DK" sz="700" u="none" strike="noStrike" dirty="0">
                          <a:effectLst/>
                        </a:rPr>
                        <a:t>Liberal Alliance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1,7</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987531225"/>
                  </a:ext>
                </a:extLst>
              </a:tr>
              <a:tr h="122595">
                <a:tc>
                  <a:txBody>
                    <a:bodyPr/>
                    <a:lstStyle/>
                    <a:p>
                      <a:pPr algn="l" fontAlgn="b"/>
                      <a:r>
                        <a:rPr lang="da-DK" sz="700" u="none" strike="noStrike" dirty="0">
                          <a:effectLst/>
                        </a:rPr>
                        <a:t>Nye Borgerlige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4,4</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5,5</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693232851"/>
                  </a:ext>
                </a:extLst>
              </a:tr>
              <a:tr h="122595">
                <a:tc>
                  <a:txBody>
                    <a:bodyPr/>
                    <a:lstStyle/>
                    <a:p>
                      <a:pPr algn="l" fontAlgn="b"/>
                      <a:r>
                        <a:rPr lang="da-DK" sz="700" u="none" strike="noStrike" dirty="0">
                          <a:effectLst/>
                        </a:rPr>
                        <a:t>Alternativet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4168991824"/>
                  </a:ext>
                </a:extLst>
              </a:tr>
              <a:tr h="122595">
                <a:tc>
                  <a:txBody>
                    <a:bodyPr/>
                    <a:lstStyle/>
                    <a:p>
                      <a:pPr algn="l" fontAlgn="b"/>
                      <a:r>
                        <a:rPr lang="da-DK" sz="700" u="none" strike="noStrike" dirty="0">
                          <a:effectLst/>
                        </a:rPr>
                        <a:t>Andet parti</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2,3</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0,4</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853169603"/>
                  </a:ext>
                </a:extLst>
              </a:tr>
              <a:tr h="122595">
                <a:tc>
                  <a:txBody>
                    <a:bodyPr/>
                    <a:lstStyle/>
                    <a:p>
                      <a:pPr algn="l" fontAlgn="b"/>
                      <a:r>
                        <a:rPr lang="da-DK" sz="700" u="none" strike="noStrike" dirty="0">
                          <a:effectLst/>
                        </a:rPr>
                        <a:t>Lokal liste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0,6</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2,4</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1874515110"/>
                  </a:ext>
                </a:extLst>
              </a:tr>
              <a:tr h="122595">
                <a:tc>
                  <a:txBody>
                    <a:bodyPr/>
                    <a:lstStyle/>
                    <a:p>
                      <a:pPr algn="l" fontAlgn="b"/>
                      <a:r>
                        <a:rPr lang="da-DK" sz="700" u="none" strike="noStrike" dirty="0">
                          <a:effectLst/>
                        </a:rPr>
                        <a:t>Vil stemme blankt</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7,3</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4,4</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4281473396"/>
                  </a:ext>
                </a:extLst>
              </a:tr>
              <a:tr h="122595">
                <a:tc>
                  <a:txBody>
                    <a:bodyPr/>
                    <a:lstStyle/>
                    <a:p>
                      <a:pPr algn="l" fontAlgn="b"/>
                      <a:r>
                        <a:rPr lang="da-DK" sz="700" u="none" strike="noStrike" dirty="0">
                          <a:effectLst/>
                        </a:rPr>
                        <a:t>Vil ikke stemme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5</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4,5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5,5</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2,2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5,9</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5,8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1,7</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0,2</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04276738"/>
                  </a:ext>
                </a:extLst>
              </a:tr>
              <a:tr h="122595">
                <a:tc>
                  <a:txBody>
                    <a:bodyPr/>
                    <a:lstStyle/>
                    <a:p>
                      <a:pPr algn="l" fontAlgn="b"/>
                      <a:r>
                        <a:rPr lang="da-DK" sz="700" u="none" strike="noStrike" dirty="0">
                          <a:effectLst/>
                        </a:rPr>
                        <a:t>Ønsker ikke at oplyse</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b="1" u="none" strike="noStrike" dirty="0">
                          <a:effectLst/>
                        </a:rPr>
                        <a:t>11,1</a:t>
                      </a:r>
                      <a:endParaRPr lang="da-DK" sz="700" b="1"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11,8</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8,4</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6,1</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13,2</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7,3</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8,6</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10</a:t>
                      </a:r>
                      <a:endParaRPr lang="da-DK" sz="700" b="0" i="0" u="none" strike="noStrike" dirty="0">
                        <a:solidFill>
                          <a:srgbClr val="000000"/>
                        </a:solidFill>
                        <a:effectLst/>
                        <a:latin typeface="Calibri" panose="020F0502020204030204" pitchFamily="34" charset="0"/>
                      </a:endParaRPr>
                    </a:p>
                  </a:txBody>
                  <a:tcPr marL="6246" marR="6246" marT="6246" marB="0" anchor="b"/>
                </a:tc>
                <a:tc>
                  <a:txBody>
                    <a:bodyPr/>
                    <a:lstStyle/>
                    <a:p>
                      <a:pPr algn="ctr" fontAlgn="b"/>
                      <a:r>
                        <a:rPr lang="da-DK" sz="700" u="none" strike="noStrike" dirty="0">
                          <a:effectLst/>
                        </a:rPr>
                        <a:t>9,6</a:t>
                      </a:r>
                      <a:endParaRPr lang="da-DK" sz="700" b="0" i="0" u="none" strike="noStrike" dirty="0">
                        <a:solidFill>
                          <a:srgbClr val="000000"/>
                        </a:solidFill>
                        <a:effectLst/>
                        <a:latin typeface="Calibri" panose="020F0502020204030204" pitchFamily="34" charset="0"/>
                      </a:endParaRPr>
                    </a:p>
                  </a:txBody>
                  <a:tcPr marL="6246" marR="6246" marT="6246" marB="0" anchor="b"/>
                </a:tc>
                <a:extLst>
                  <a:ext uri="{0D108BD9-81ED-4DB2-BD59-A6C34878D82A}">
                    <a16:rowId xmlns:a16="http://schemas.microsoft.com/office/drawing/2014/main" val="3712967225"/>
                  </a:ext>
                </a:extLst>
              </a:tr>
            </a:tbl>
          </a:graphicData>
        </a:graphic>
      </p:graphicFrame>
    </p:spTree>
    <p:extLst>
      <p:ext uri="{BB962C8B-B14F-4D97-AF65-F5344CB8AC3E}">
        <p14:creationId xmlns:p14="http://schemas.microsoft.com/office/powerpoint/2010/main" val="36711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7+8. Sammenligning af kommunalvalget i 2017 og forventninger til 2021?</a:t>
            </a:r>
          </a:p>
        </p:txBody>
      </p:sp>
      <p:sp>
        <p:nvSpPr>
          <p:cNvPr id="11" name="Rektangel 10"/>
          <p:cNvSpPr/>
          <p:nvPr/>
        </p:nvSpPr>
        <p:spPr>
          <a:xfrm>
            <a:off x="107504" y="1700808"/>
            <a:ext cx="1872208" cy="4598321"/>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Figuren viser, at følgende partier forventer at gå frem ved valget i 2021:</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Nye Borgerlige, Det Konservative Folkeparti, Det Radikale Venstre, Andet parti, Socialistisk Folkeparti, Lokal liste, Dansk Folkeparti og Enhedslisten.</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Følgende partier vil ifølge undersøgelsen går tilbage:</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Socialdemokratiet, Venstre, Alternativet og Liberal Alliance.</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237312"/>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en sammenligning mellem kommunalvalget i 2017 og deltagernes forventede stemme til kommunalvalget 2021. Af figuren fremgår det, at 21,9 % stemte på Socialdemokratiet ved valget i 2017 – 17 % forventer at gøre dette i efteråret 2021. (n=1.008)</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8</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graphicFrame>
        <p:nvGraphicFramePr>
          <p:cNvPr id="17" name="Diagram 16">
            <a:extLst>
              <a:ext uri="{FF2B5EF4-FFF2-40B4-BE49-F238E27FC236}">
                <a16:creationId xmlns:a16="http://schemas.microsoft.com/office/drawing/2014/main" id="{6A996051-DC32-41C2-95F5-CF7BB25A1332}"/>
              </a:ext>
            </a:extLst>
          </p:cNvPr>
          <p:cNvGraphicFramePr>
            <a:graphicFrameLocks/>
          </p:cNvGraphicFramePr>
          <p:nvPr>
            <p:extLst>
              <p:ext uri="{D42A27DB-BD31-4B8C-83A1-F6EECF244321}">
                <p14:modId xmlns:p14="http://schemas.microsoft.com/office/powerpoint/2010/main" val="2683716529"/>
              </p:ext>
            </p:extLst>
          </p:nvPr>
        </p:nvGraphicFramePr>
        <p:xfrm>
          <a:off x="2051720" y="651997"/>
          <a:ext cx="6768752" cy="551330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kstfelt 17">
            <a:extLst>
              <a:ext uri="{FF2B5EF4-FFF2-40B4-BE49-F238E27FC236}">
                <a16:creationId xmlns:a16="http://schemas.microsoft.com/office/drawing/2014/main" id="{493131B5-CCEE-49EA-802F-1F91B158FBA2}"/>
              </a:ext>
            </a:extLst>
          </p:cNvPr>
          <p:cNvSpPr txBox="1"/>
          <p:nvPr/>
        </p:nvSpPr>
        <p:spPr>
          <a:xfrm>
            <a:off x="2124074" y="148570"/>
            <a:ext cx="3023990" cy="369332"/>
          </a:xfrm>
          <a:prstGeom prst="rect">
            <a:avLst/>
          </a:prstGeom>
          <a:noFill/>
        </p:spPr>
        <p:txBody>
          <a:bodyPr wrap="square" rtlCol="0">
            <a:spAutoFit/>
          </a:bodyPr>
          <a:lstStyle/>
          <a:p>
            <a:r>
              <a:rPr lang="da-DK" dirty="0"/>
              <a:t>Kommunalvalg 2017 vs. 2021</a:t>
            </a:r>
          </a:p>
        </p:txBody>
      </p:sp>
    </p:spTree>
    <p:extLst>
      <p:ext uri="{BB962C8B-B14F-4D97-AF65-F5344CB8AC3E}">
        <p14:creationId xmlns:p14="http://schemas.microsoft.com/office/powerpoint/2010/main" val="167699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07504" y="96283"/>
            <a:ext cx="1872208" cy="160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a-DK" sz="1400" dirty="0">
                <a:solidFill>
                  <a:schemeClr val="bg1"/>
                </a:solidFill>
                <a:latin typeface="Tahoma" pitchFamily="34" charset="0"/>
                <a:ea typeface="Tahoma" pitchFamily="34" charset="0"/>
                <a:cs typeface="Tahoma" pitchFamily="34" charset="0"/>
              </a:rPr>
              <a:t>7+8. Sammenligning af kommunalvalget i 2017 og forventninger til 2021?</a:t>
            </a:r>
          </a:p>
        </p:txBody>
      </p:sp>
      <p:sp>
        <p:nvSpPr>
          <p:cNvPr id="11" name="Rektangel 10"/>
          <p:cNvSpPr/>
          <p:nvPr/>
        </p:nvSpPr>
        <p:spPr>
          <a:xfrm>
            <a:off x="107504" y="1700808"/>
            <a:ext cx="1872208" cy="4598321"/>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Figuren indeholder kun besvarelser fra de deltagere, som angiver at de vil stemme blankt i 2021 eller ikke ønsker at oplyse, hvad de vil stemme i 2021.</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55,2 % af disse deltagere stemte blankt i 2017 eller ønsker ikke at oplyse, hvad de stemte i 2017.</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r>
              <a:rPr lang="da-DK" sz="1000" dirty="0">
                <a:solidFill>
                  <a:schemeClr val="tx1">
                    <a:lumMod val="65000"/>
                    <a:lumOff val="35000"/>
                  </a:schemeClr>
                </a:solidFill>
                <a:latin typeface="Tahoma" pitchFamily="34" charset="0"/>
                <a:ea typeface="Tahoma" pitchFamily="34" charset="0"/>
                <a:cs typeface="Tahoma" pitchFamily="34" charset="0"/>
              </a:rPr>
              <a:t>16,5 % stemte ikke i 2017.</a:t>
            </a:r>
          </a:p>
          <a:p>
            <a:endParaRPr lang="da-DK" sz="1000" dirty="0">
              <a:solidFill>
                <a:schemeClr val="tx1">
                  <a:lumMod val="65000"/>
                  <a:lumOff val="35000"/>
                </a:schemeClr>
              </a:solidFill>
              <a:latin typeface="Tahoma" pitchFamily="34" charset="0"/>
              <a:ea typeface="Tahoma" pitchFamily="34" charset="0"/>
              <a:cs typeface="Tahoma" pitchFamily="34" charset="0"/>
            </a:endParaRPr>
          </a:p>
          <a:p>
            <a:endParaRPr lang="da-DK" sz="1000" dirty="0">
              <a:solidFill>
                <a:schemeClr val="tx1">
                  <a:lumMod val="65000"/>
                  <a:lumOff val="35000"/>
                </a:schemeClr>
              </a:solidFill>
              <a:latin typeface="Tahoma" pitchFamily="34" charset="0"/>
              <a:ea typeface="Tahoma" pitchFamily="34" charset="0"/>
              <a:cs typeface="Tahoma" pitchFamily="34"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505" t="40997" r="49543" b="35576"/>
          <a:stretch/>
        </p:blipFill>
        <p:spPr bwMode="auto">
          <a:xfrm>
            <a:off x="8172400" y="116633"/>
            <a:ext cx="648072" cy="53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boks 13"/>
          <p:cNvSpPr txBox="1"/>
          <p:nvPr/>
        </p:nvSpPr>
        <p:spPr>
          <a:xfrm>
            <a:off x="2124075" y="6237312"/>
            <a:ext cx="6912421" cy="553998"/>
          </a:xfrm>
          <a:prstGeom prst="rect">
            <a:avLst/>
          </a:prstGeom>
          <a:noFill/>
          <a:ln>
            <a:noFill/>
            <a:prstDash val="dash"/>
          </a:ln>
        </p:spPr>
        <p:txBody>
          <a:bodyPr wrap="square" rtlCol="0">
            <a:spAutoFit/>
          </a:bodyPr>
          <a:lstStyle/>
          <a:p>
            <a:r>
              <a:rPr lang="da-DK" sz="1000" b="1" dirty="0">
                <a:solidFill>
                  <a:schemeClr val="tx1">
                    <a:lumMod val="65000"/>
                    <a:lumOff val="35000"/>
                  </a:schemeClr>
                </a:solidFill>
                <a:latin typeface="Tahoma" pitchFamily="34" charset="0"/>
                <a:ea typeface="Tahoma" pitchFamily="34" charset="0"/>
                <a:cs typeface="Tahoma" pitchFamily="34" charset="0"/>
              </a:rPr>
              <a:t>Læsevejledning: </a:t>
            </a:r>
            <a:r>
              <a:rPr lang="da-DK" sz="1000" dirty="0">
                <a:solidFill>
                  <a:schemeClr val="tx1">
                    <a:lumMod val="65000"/>
                    <a:lumOff val="35000"/>
                  </a:schemeClr>
                </a:solidFill>
                <a:latin typeface="Tahoma" pitchFamily="34" charset="0"/>
                <a:ea typeface="Tahoma" pitchFamily="34" charset="0"/>
                <a:cs typeface="Tahoma" pitchFamily="34" charset="0"/>
              </a:rPr>
              <a:t>Figuren viser, hvad de deltagere, som angiver at de vil stemme blankt eller ikke vil oplyse hvad de vil stemme i 2021 – hvad de stemte til kommunalvalget i 2017. Af figuren fremgår det, at 7,9 % stemte på Socialdemokratiet </a:t>
            </a:r>
            <a:r>
              <a:rPr lang="da-DK" sz="1000">
                <a:solidFill>
                  <a:schemeClr val="tx1">
                    <a:lumMod val="65000"/>
                    <a:lumOff val="35000"/>
                  </a:schemeClr>
                </a:solidFill>
                <a:latin typeface="Tahoma" pitchFamily="34" charset="0"/>
                <a:ea typeface="Tahoma" pitchFamily="34" charset="0"/>
                <a:cs typeface="Tahoma" pitchFamily="34" charset="0"/>
              </a:rPr>
              <a:t>i 2017. </a:t>
            </a:r>
            <a:r>
              <a:rPr lang="da-DK" sz="1000" dirty="0">
                <a:solidFill>
                  <a:schemeClr val="tx1">
                    <a:lumMod val="65000"/>
                    <a:lumOff val="35000"/>
                  </a:schemeClr>
                </a:solidFill>
                <a:latin typeface="Tahoma" pitchFamily="34" charset="0"/>
                <a:ea typeface="Tahoma" pitchFamily="34" charset="0"/>
                <a:cs typeface="Tahoma" pitchFamily="34" charset="0"/>
              </a:rPr>
              <a:t>(n=186)</a:t>
            </a:r>
          </a:p>
        </p:txBody>
      </p:sp>
      <p:sp>
        <p:nvSpPr>
          <p:cNvPr id="15" name="Rektangel 14"/>
          <p:cNvSpPr/>
          <p:nvPr/>
        </p:nvSpPr>
        <p:spPr>
          <a:xfrm>
            <a:off x="107504" y="6381327"/>
            <a:ext cx="1872208"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800" dirty="0">
              <a:solidFill>
                <a:schemeClr val="bg1"/>
              </a:solidFill>
              <a:latin typeface="Tahoma" pitchFamily="34" charset="0"/>
              <a:ea typeface="Tahoma" pitchFamily="34" charset="0"/>
              <a:cs typeface="Tahoma" pitchFamily="34" charset="0"/>
            </a:endParaRPr>
          </a:p>
        </p:txBody>
      </p:sp>
      <p:sp>
        <p:nvSpPr>
          <p:cNvPr id="16" name="Pladsholder til diasnummer 2"/>
          <p:cNvSpPr>
            <a:spLocks noGrp="1"/>
          </p:cNvSpPr>
          <p:nvPr>
            <p:ph type="sldNum" sz="quarter" idx="11"/>
          </p:nvPr>
        </p:nvSpPr>
        <p:spPr>
          <a:xfrm>
            <a:off x="1420619" y="6489339"/>
            <a:ext cx="559093"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da-DK" sz="800" dirty="0">
                <a:solidFill>
                  <a:schemeClr val="bg1"/>
                </a:solidFill>
                <a:latin typeface="Tahoma" pitchFamily="34" charset="0"/>
              </a:rPr>
              <a:t>Side </a:t>
            </a:r>
            <a:fld id="{833B78C3-5997-482B-B74A-3C994B55A4BC}" type="slidenum">
              <a:rPr lang="da-DK" sz="800" smtClean="0">
                <a:solidFill>
                  <a:schemeClr val="bg1"/>
                </a:solidFill>
                <a:latin typeface="Tahoma" pitchFamily="34" charset="0"/>
              </a:rPr>
              <a:pPr algn="ctr" eaLnBrk="1" hangingPunct="1"/>
              <a:t>9</a:t>
            </a:fld>
            <a:r>
              <a:rPr lang="da-DK" sz="800" dirty="0">
                <a:solidFill>
                  <a:schemeClr val="bg1"/>
                </a:solidFill>
                <a:latin typeface="Tahoma" pitchFamily="34" charset="0"/>
              </a:rPr>
              <a:t> </a:t>
            </a:r>
          </a:p>
        </p:txBody>
      </p:sp>
      <p:pic>
        <p:nvPicPr>
          <p:cNvPr id="10" name="Billede 9" descr="BL.png"/>
          <p:cNvPicPr>
            <a:picLocks noChangeAspect="1"/>
          </p:cNvPicPr>
          <p:nvPr/>
        </p:nvPicPr>
        <p:blipFill>
          <a:blip r:embed="rId3" cstate="print"/>
          <a:stretch>
            <a:fillRect/>
          </a:stretch>
        </p:blipFill>
        <p:spPr>
          <a:xfrm>
            <a:off x="179512" y="6407142"/>
            <a:ext cx="576064" cy="369550"/>
          </a:xfrm>
          <a:prstGeom prst="rect">
            <a:avLst/>
          </a:prstGeom>
        </p:spPr>
      </p:pic>
      <p:sp>
        <p:nvSpPr>
          <p:cNvPr id="18" name="Tekstfelt 17">
            <a:extLst>
              <a:ext uri="{FF2B5EF4-FFF2-40B4-BE49-F238E27FC236}">
                <a16:creationId xmlns:a16="http://schemas.microsoft.com/office/drawing/2014/main" id="{493131B5-CCEE-49EA-802F-1F91B158FBA2}"/>
              </a:ext>
            </a:extLst>
          </p:cNvPr>
          <p:cNvSpPr txBox="1"/>
          <p:nvPr/>
        </p:nvSpPr>
        <p:spPr>
          <a:xfrm>
            <a:off x="2124074" y="148570"/>
            <a:ext cx="5976318" cy="923330"/>
          </a:xfrm>
          <a:prstGeom prst="rect">
            <a:avLst/>
          </a:prstGeom>
          <a:noFill/>
        </p:spPr>
        <p:txBody>
          <a:bodyPr wrap="square" rtlCol="0">
            <a:spAutoFit/>
          </a:bodyPr>
          <a:lstStyle/>
          <a:p>
            <a:r>
              <a:rPr lang="da-DK" dirty="0"/>
              <a:t>Kommunalvalg 2017 vs. 2021</a:t>
            </a:r>
          </a:p>
          <a:p>
            <a:r>
              <a:rPr lang="da-DK" dirty="0"/>
              <a:t>Fokus på de deltagere, som vil stemme blankt eller ikke ønsker at oplyse til valget i 2021</a:t>
            </a:r>
          </a:p>
        </p:txBody>
      </p:sp>
      <p:graphicFrame>
        <p:nvGraphicFramePr>
          <p:cNvPr id="13" name="Diagram 12">
            <a:extLst>
              <a:ext uri="{FF2B5EF4-FFF2-40B4-BE49-F238E27FC236}">
                <a16:creationId xmlns:a16="http://schemas.microsoft.com/office/drawing/2014/main" id="{0635A60A-E18D-4C2A-BC1F-BDD9EB7436E4}"/>
              </a:ext>
            </a:extLst>
          </p:cNvPr>
          <p:cNvGraphicFramePr>
            <a:graphicFrameLocks/>
          </p:cNvGraphicFramePr>
          <p:nvPr>
            <p:extLst>
              <p:ext uri="{D42A27DB-BD31-4B8C-83A1-F6EECF244321}">
                <p14:modId xmlns:p14="http://schemas.microsoft.com/office/powerpoint/2010/main" val="1171836422"/>
              </p:ext>
            </p:extLst>
          </p:nvPr>
        </p:nvGraphicFramePr>
        <p:xfrm>
          <a:off x="2124074" y="1196752"/>
          <a:ext cx="6696398" cy="4896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6102624"/>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AD7D7C099E9EC46BE62FE5EA25EF693" ma:contentTypeVersion="11" ma:contentTypeDescription="Opret et nyt dokument." ma:contentTypeScope="" ma:versionID="a23536b1f137bdf3fa4f6e8203230e26">
  <xsd:schema xmlns:xsd="http://www.w3.org/2001/XMLSchema" xmlns:xs="http://www.w3.org/2001/XMLSchema" xmlns:p="http://schemas.microsoft.com/office/2006/metadata/properties" xmlns:ns2="09288e77-0e85-45cd-a3a4-9c3c3089d1a5" targetNamespace="http://schemas.microsoft.com/office/2006/metadata/properties" ma:root="true" ma:fieldsID="7b793c9696df299be0a29e9c56b01cb3" ns2:_="">
    <xsd:import namespace="09288e77-0e85-45cd-a3a4-9c3c3089d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8e77-0e85-45cd-a3a4-9c3c3089d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02885-83E2-4914-AE0C-D2C304134863}">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09288e77-0e85-45cd-a3a4-9c3c3089d1a5"/>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961C8FE-DD4A-423A-B79D-8946825FD59A}">
  <ds:schemaRefs>
    <ds:schemaRef ds:uri="http://schemas.microsoft.com/sharepoint/v3/contenttype/forms"/>
  </ds:schemaRefs>
</ds:datastoreItem>
</file>

<file path=customXml/itemProps3.xml><?xml version="1.0" encoding="utf-8"?>
<ds:datastoreItem xmlns:ds="http://schemas.openxmlformats.org/officeDocument/2006/customXml" ds:itemID="{78C61963-23FD-40FD-BC49-DA5B742A0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88e77-0e85-45cd-a3a4-9c3c3089d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49098</TotalTime>
  <Words>5651</Words>
  <Application>Microsoft Office PowerPoint</Application>
  <PresentationFormat>Skærmshow (4:3)</PresentationFormat>
  <Paragraphs>1115</Paragraphs>
  <Slides>57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57</vt:i4>
      </vt:variant>
    </vt:vector>
  </HeadingPairs>
  <TitlesOfParts>
    <vt:vector size="61" baseType="lpstr">
      <vt:lpstr>Arial</vt:lpstr>
      <vt:lpstr>Calibri</vt:lpstr>
      <vt:lpstr>Tahoma</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Claus Bo Hansen</dc:creator>
  <cp:lastModifiedBy>Claus Bo Hansen</cp:lastModifiedBy>
  <cp:revision>317</cp:revision>
  <dcterms:created xsi:type="dcterms:W3CDTF">2014-11-11T13:05:57Z</dcterms:created>
  <dcterms:modified xsi:type="dcterms:W3CDTF">2021-08-09T10:08:24Z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0x010100CAD7D7C099E9EC46BE62FE5EA25EF693</vt:lpwstr>
  </property>
</Properties>
</file>